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modernComment_150_71F247B.xml" ContentType="application/vnd.ms-powerpoint.comments+xml"/>
  <Override PartName="/ppt/notesSlides/notesSlide4.xml" ContentType="application/vnd.openxmlformats-officedocument.presentationml.notesSlide+xml"/>
  <Override PartName="/ppt/comments/modernComment_10A_D94897FA.xml" ContentType="application/vnd.ms-powerpoint.comments+xml"/>
  <Override PartName="/ppt/notesSlides/notesSlide5.xml" ContentType="application/vnd.openxmlformats-officedocument.presentationml.notesSlide+xml"/>
  <Override PartName="/ppt/comments/modernComment_151_EC4EE376.xml" ContentType="application/vnd.ms-powerpoint.comment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7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8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4"/>
    <p:sldMasterId id="2147483669" r:id="rId5"/>
    <p:sldMasterId id="2147483670" r:id="rId6"/>
    <p:sldMasterId id="2147483671" r:id="rId7"/>
    <p:sldMasterId id="2147483663" r:id="rId8"/>
  </p:sldMasterIdLst>
  <p:notesMasterIdLst>
    <p:notesMasterId r:id="rId30"/>
  </p:notesMasterIdLst>
  <p:handoutMasterIdLst>
    <p:handoutMasterId r:id="rId31"/>
  </p:handoutMasterIdLst>
  <p:sldIdLst>
    <p:sldId id="272" r:id="rId9"/>
    <p:sldId id="285" r:id="rId10"/>
    <p:sldId id="382" r:id="rId11"/>
    <p:sldId id="336" r:id="rId12"/>
    <p:sldId id="269" r:id="rId13"/>
    <p:sldId id="266" r:id="rId14"/>
    <p:sldId id="274" r:id="rId15"/>
    <p:sldId id="337" r:id="rId16"/>
    <p:sldId id="289" r:id="rId17"/>
    <p:sldId id="340" r:id="rId18"/>
    <p:sldId id="345" r:id="rId19"/>
    <p:sldId id="346" r:id="rId20"/>
    <p:sldId id="347" r:id="rId21"/>
    <p:sldId id="348" r:id="rId22"/>
    <p:sldId id="331" r:id="rId23"/>
    <p:sldId id="338" r:id="rId24"/>
    <p:sldId id="339" r:id="rId25"/>
    <p:sldId id="343" r:id="rId26"/>
    <p:sldId id="459" r:id="rId27"/>
    <p:sldId id="461" r:id="rId28"/>
    <p:sldId id="280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9C02F42-D5AD-F21B-75E5-D912A7870D27}" name="Marianne Dubé" initials="MD" userId="S::dubm2627@usherbrooke.ca::99ce552f-53b5-4fbe-ac19-38e51f2fcb6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ECD"/>
    <a:srgbClr val="23A638"/>
    <a:srgbClr val="E73440"/>
    <a:srgbClr val="F1F1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B4FEEC-ECBF-B577-60DA-BAD134A67E61}" v="3" dt="2024-12-11T13:55:37.971"/>
    <p1510:client id="{74F73304-E725-BDE8-3417-8651D301BA3D}" v="74" dt="2024-12-09T18:47:08.916"/>
    <p1510:client id="{ABE01FC3-94D7-6556-F207-BA86A295B41A}" v="8" dt="2024-12-09T14:43:37.1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21" Type="http://schemas.openxmlformats.org/officeDocument/2006/relationships/slide" Target="slides/slide13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viewProps" Target="viewProps.xml"/><Relationship Id="rId38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microsoft.com/office/2016/11/relationships/changesInfo" Target="changesInfos/changesInfo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Master" Target="slideMasters/slideMaster5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dia Villeneuve" userId="cf20209a-6480-4107-b822-1e379a274664" providerId="ADAL" clId="{61FE7A84-01B1-43E6-B504-8F9760493ADB}"/>
    <pc:docChg chg="undo custSel addSld delSld modSld sldOrd modMainMaster">
      <pc:chgData name="Nadia Villeneuve" userId="cf20209a-6480-4107-b822-1e379a274664" providerId="ADAL" clId="{61FE7A84-01B1-43E6-B504-8F9760493ADB}" dt="2024-10-24T19:42:15.276" v="3263" actId="47"/>
      <pc:docMkLst>
        <pc:docMk/>
      </pc:docMkLst>
      <pc:sldChg chg="addSp delSp modSp mod ord modClrScheme chgLayout">
        <pc:chgData name="Nadia Villeneuve" userId="cf20209a-6480-4107-b822-1e379a274664" providerId="ADAL" clId="{61FE7A84-01B1-43E6-B504-8F9760493ADB}" dt="2024-10-24T17:36:25.722" v="863" actId="1076"/>
        <pc:sldMkLst>
          <pc:docMk/>
          <pc:sldMk cId="3645413370" sldId="266"/>
        </pc:sldMkLst>
        <pc:spChg chg="add del mod">
          <ac:chgData name="Nadia Villeneuve" userId="cf20209a-6480-4107-b822-1e379a274664" providerId="ADAL" clId="{61FE7A84-01B1-43E6-B504-8F9760493ADB}" dt="2024-10-24T17:31:50.609" v="326" actId="478"/>
          <ac:spMkLst>
            <pc:docMk/>
            <pc:sldMk cId="3645413370" sldId="266"/>
            <ac:spMk id="2" creationId="{62A4A3C0-54BD-E2F6-E012-D0020E797D1D}"/>
          </ac:spMkLst>
        </pc:spChg>
        <pc:spChg chg="add del mod ord">
          <ac:chgData name="Nadia Villeneuve" userId="cf20209a-6480-4107-b822-1e379a274664" providerId="ADAL" clId="{61FE7A84-01B1-43E6-B504-8F9760493ADB}" dt="2024-10-24T17:36:25.722" v="863" actId="1076"/>
          <ac:spMkLst>
            <pc:docMk/>
            <pc:sldMk cId="3645413370" sldId="266"/>
            <ac:spMk id="3" creationId="{29227BFF-95C5-726C-4CA5-6462CC61519C}"/>
          </ac:spMkLst>
        </pc:spChg>
        <pc:spChg chg="mod ord">
          <ac:chgData name="Nadia Villeneuve" userId="cf20209a-6480-4107-b822-1e379a274664" providerId="ADAL" clId="{61FE7A84-01B1-43E6-B504-8F9760493ADB}" dt="2024-10-24T17:32:39.791" v="366" actId="700"/>
          <ac:spMkLst>
            <pc:docMk/>
            <pc:sldMk cId="3645413370" sldId="266"/>
            <ac:spMk id="4" creationId="{C840A081-5E74-4F1D-9DB7-26A8CB0CBB36}"/>
          </ac:spMkLst>
        </pc:spChg>
        <pc:spChg chg="add mod ord">
          <ac:chgData name="Nadia Villeneuve" userId="cf20209a-6480-4107-b822-1e379a274664" providerId="ADAL" clId="{61FE7A84-01B1-43E6-B504-8F9760493ADB}" dt="2024-10-24T17:35:41.891" v="816" actId="20577"/>
          <ac:spMkLst>
            <pc:docMk/>
            <pc:sldMk cId="3645413370" sldId="266"/>
            <ac:spMk id="5" creationId="{C2C1CCD3-E591-5768-7259-72EA7D9D5441}"/>
          </ac:spMkLst>
        </pc:spChg>
      </pc:sldChg>
      <pc:sldChg chg="modSp mod ord">
        <pc:chgData name="Nadia Villeneuve" userId="cf20209a-6480-4107-b822-1e379a274664" providerId="ADAL" clId="{61FE7A84-01B1-43E6-B504-8F9760493ADB}" dt="2024-10-24T17:42:16.657" v="915" actId="20577"/>
        <pc:sldMkLst>
          <pc:docMk/>
          <pc:sldMk cId="3585200786" sldId="269"/>
        </pc:sldMkLst>
        <pc:spChg chg="mod">
          <ac:chgData name="Nadia Villeneuve" userId="cf20209a-6480-4107-b822-1e379a274664" providerId="ADAL" clId="{61FE7A84-01B1-43E6-B504-8F9760493ADB}" dt="2024-10-24T17:42:16.657" v="915" actId="20577"/>
          <ac:spMkLst>
            <pc:docMk/>
            <pc:sldMk cId="3585200786" sldId="269"/>
            <ac:spMk id="2" creationId="{C19F8346-8ACA-4AF0-A5BB-68A03ED75156}"/>
          </ac:spMkLst>
        </pc:spChg>
      </pc:sldChg>
      <pc:sldChg chg="modSp mod">
        <pc:chgData name="Nadia Villeneuve" userId="cf20209a-6480-4107-b822-1e379a274664" providerId="ADAL" clId="{61FE7A84-01B1-43E6-B504-8F9760493ADB}" dt="2024-10-24T18:11:53.770" v="1738" actId="20577"/>
        <pc:sldMkLst>
          <pc:docMk/>
          <pc:sldMk cId="1048713355" sldId="272"/>
        </pc:sldMkLst>
        <pc:spChg chg="mod">
          <ac:chgData name="Nadia Villeneuve" userId="cf20209a-6480-4107-b822-1e379a274664" providerId="ADAL" clId="{61FE7A84-01B1-43E6-B504-8F9760493ADB}" dt="2024-10-24T18:08:51.194" v="1390" actId="20577"/>
          <ac:spMkLst>
            <pc:docMk/>
            <pc:sldMk cId="1048713355" sldId="272"/>
            <ac:spMk id="6" creationId="{E1A6ABEE-21A7-444E-9B02-7437F6E0632B}"/>
          </ac:spMkLst>
        </pc:spChg>
        <pc:spChg chg="mod">
          <ac:chgData name="Nadia Villeneuve" userId="cf20209a-6480-4107-b822-1e379a274664" providerId="ADAL" clId="{61FE7A84-01B1-43E6-B504-8F9760493ADB}" dt="2024-10-24T18:11:53.770" v="1738" actId="20577"/>
          <ac:spMkLst>
            <pc:docMk/>
            <pc:sldMk cId="1048713355" sldId="272"/>
            <ac:spMk id="8" creationId="{39465C6C-6460-438C-8849-9916B8B73F7A}"/>
          </ac:spMkLst>
        </pc:spChg>
      </pc:sldChg>
      <pc:sldChg chg="delSp modSp mod">
        <pc:chgData name="Nadia Villeneuve" userId="cf20209a-6480-4107-b822-1e379a274664" providerId="ADAL" clId="{61FE7A84-01B1-43E6-B504-8F9760493ADB}" dt="2024-10-24T19:08:45.609" v="2799" actId="20577"/>
        <pc:sldMkLst>
          <pc:docMk/>
          <pc:sldMk cId="1560426451" sldId="273"/>
        </pc:sldMkLst>
        <pc:spChg chg="mod">
          <ac:chgData name="Nadia Villeneuve" userId="cf20209a-6480-4107-b822-1e379a274664" providerId="ADAL" clId="{61FE7A84-01B1-43E6-B504-8F9760493ADB}" dt="2024-10-24T17:48:13.346" v="1065" actId="20577"/>
          <ac:spMkLst>
            <pc:docMk/>
            <pc:sldMk cId="1560426451" sldId="273"/>
            <ac:spMk id="2" creationId="{C19F8346-8ACA-4AF0-A5BB-68A03ED75156}"/>
          </ac:spMkLst>
        </pc:spChg>
        <pc:spChg chg="del mod">
          <ac:chgData name="Nadia Villeneuve" userId="cf20209a-6480-4107-b822-1e379a274664" providerId="ADAL" clId="{61FE7A84-01B1-43E6-B504-8F9760493ADB}" dt="2024-10-24T18:47:56.183" v="2241" actId="478"/>
          <ac:spMkLst>
            <pc:docMk/>
            <pc:sldMk cId="1560426451" sldId="273"/>
            <ac:spMk id="4" creationId="{A90FC37B-6182-4E32-9498-831891F280D0}"/>
          </ac:spMkLst>
        </pc:spChg>
        <pc:spChg chg="mod">
          <ac:chgData name="Nadia Villeneuve" userId="cf20209a-6480-4107-b822-1e379a274664" providerId="ADAL" clId="{61FE7A84-01B1-43E6-B504-8F9760493ADB}" dt="2024-10-24T19:08:45.609" v="2799" actId="20577"/>
          <ac:spMkLst>
            <pc:docMk/>
            <pc:sldMk cId="1560426451" sldId="273"/>
            <ac:spMk id="5" creationId="{85FF1F3A-DAB4-466F-8BF5-B23065389C43}"/>
          </ac:spMkLst>
        </pc:spChg>
      </pc:sldChg>
      <pc:sldChg chg="delSp modSp mod ord setBg">
        <pc:chgData name="Nadia Villeneuve" userId="cf20209a-6480-4107-b822-1e379a274664" providerId="ADAL" clId="{61FE7A84-01B1-43E6-B504-8F9760493ADB}" dt="2024-10-24T19:29:58.147" v="2986"/>
        <pc:sldMkLst>
          <pc:docMk/>
          <pc:sldMk cId="3778533883" sldId="274"/>
        </pc:sldMkLst>
        <pc:spChg chg="mod">
          <ac:chgData name="Nadia Villeneuve" userId="cf20209a-6480-4107-b822-1e379a274664" providerId="ADAL" clId="{61FE7A84-01B1-43E6-B504-8F9760493ADB}" dt="2024-10-24T17:47:58.873" v="1061" actId="20577"/>
          <ac:spMkLst>
            <pc:docMk/>
            <pc:sldMk cId="3778533883" sldId="274"/>
            <ac:spMk id="2" creationId="{C19F8346-8ACA-4AF0-A5BB-68A03ED75156}"/>
          </ac:spMkLst>
        </pc:spChg>
        <pc:spChg chg="del">
          <ac:chgData name="Nadia Villeneuve" userId="cf20209a-6480-4107-b822-1e379a274664" providerId="ADAL" clId="{61FE7A84-01B1-43E6-B504-8F9760493ADB}" dt="2024-10-24T17:43:06.720" v="964" actId="478"/>
          <ac:spMkLst>
            <pc:docMk/>
            <pc:sldMk cId="3778533883" sldId="274"/>
            <ac:spMk id="4" creationId="{A90FC37B-6182-4E32-9498-831891F280D0}"/>
          </ac:spMkLst>
        </pc:spChg>
      </pc:sldChg>
      <pc:sldChg chg="new del">
        <pc:chgData name="Nadia Villeneuve" userId="cf20209a-6480-4107-b822-1e379a274664" providerId="ADAL" clId="{61FE7A84-01B1-43E6-B504-8F9760493ADB}" dt="2024-10-24T17:10:49.831" v="1" actId="47"/>
        <pc:sldMkLst>
          <pc:docMk/>
          <pc:sldMk cId="1209841444" sldId="275"/>
        </pc:sldMkLst>
      </pc:sldChg>
      <pc:sldChg chg="add del">
        <pc:chgData name="Nadia Villeneuve" userId="cf20209a-6480-4107-b822-1e379a274664" providerId="ADAL" clId="{61FE7A84-01B1-43E6-B504-8F9760493ADB}" dt="2024-10-24T18:00:12.283" v="1067" actId="47"/>
        <pc:sldMkLst>
          <pc:docMk/>
          <pc:sldMk cId="2293528595" sldId="275"/>
        </pc:sldMkLst>
      </pc:sldChg>
      <pc:sldChg chg="add del">
        <pc:chgData name="Nadia Villeneuve" userId="cf20209a-6480-4107-b822-1e379a274664" providerId="ADAL" clId="{61FE7A84-01B1-43E6-B504-8F9760493ADB}" dt="2024-10-24T18:00:16.035" v="1068" actId="47"/>
        <pc:sldMkLst>
          <pc:docMk/>
          <pc:sldMk cId="1105777716" sldId="276"/>
        </pc:sldMkLst>
      </pc:sldChg>
      <pc:sldChg chg="add ord">
        <pc:chgData name="Nadia Villeneuve" userId="cf20209a-6480-4107-b822-1e379a274664" providerId="ADAL" clId="{61FE7A84-01B1-43E6-B504-8F9760493ADB}" dt="2024-10-24T18:24:00.349" v="1740"/>
        <pc:sldMkLst>
          <pc:docMk/>
          <pc:sldMk cId="1232150344" sldId="289"/>
        </pc:sldMkLst>
      </pc:sldChg>
      <pc:sldChg chg="addSp delSp modSp add del mod modShow">
        <pc:chgData name="Nadia Villeneuve" userId="cf20209a-6480-4107-b822-1e379a274664" providerId="ADAL" clId="{61FE7A84-01B1-43E6-B504-8F9760493ADB}" dt="2024-10-24T17:23:53.510" v="314" actId="47"/>
        <pc:sldMkLst>
          <pc:docMk/>
          <pc:sldMk cId="785291501" sldId="318"/>
        </pc:sldMkLst>
        <pc:spChg chg="add del mod">
          <ac:chgData name="Nadia Villeneuve" userId="cf20209a-6480-4107-b822-1e379a274664" providerId="ADAL" clId="{61FE7A84-01B1-43E6-B504-8F9760493ADB}" dt="2024-10-24T17:16:40.592" v="99" actId="20577"/>
          <ac:spMkLst>
            <pc:docMk/>
            <pc:sldMk cId="785291501" sldId="318"/>
            <ac:spMk id="6" creationId="{62085406-F949-E448-97E9-12267A17E0D3}"/>
          </ac:spMkLst>
        </pc:spChg>
      </pc:sldChg>
      <pc:sldChg chg="addSp delSp modSp add mod delAnim modShow">
        <pc:chgData name="Nadia Villeneuve" userId="cf20209a-6480-4107-b822-1e379a274664" providerId="ADAL" clId="{61FE7A84-01B1-43E6-B504-8F9760493ADB}" dt="2024-10-24T19:41:28.795" v="3252" actId="20577"/>
        <pc:sldMkLst>
          <pc:docMk/>
          <pc:sldMk cId="1704352296" sldId="331"/>
        </pc:sldMkLst>
        <pc:spChg chg="mod">
          <ac:chgData name="Nadia Villeneuve" userId="cf20209a-6480-4107-b822-1e379a274664" providerId="ADAL" clId="{61FE7A84-01B1-43E6-B504-8F9760493ADB}" dt="2024-10-24T19:41:28.795" v="3252" actId="20577"/>
          <ac:spMkLst>
            <pc:docMk/>
            <pc:sldMk cId="1704352296" sldId="331"/>
            <ac:spMk id="2" creationId="{0EB4F72A-FC18-B54F-A48F-9C3633AEE67F}"/>
          </ac:spMkLst>
        </pc:spChg>
        <pc:spChg chg="del">
          <ac:chgData name="Nadia Villeneuve" userId="cf20209a-6480-4107-b822-1e379a274664" providerId="ADAL" clId="{61FE7A84-01B1-43E6-B504-8F9760493ADB}" dt="2024-10-24T17:15:36.985" v="16" actId="478"/>
          <ac:spMkLst>
            <pc:docMk/>
            <pc:sldMk cId="1704352296" sldId="331"/>
            <ac:spMk id="3" creationId="{3CE55172-90C5-154B-9DE4-22E57DED7711}"/>
          </ac:spMkLst>
        </pc:spChg>
        <pc:spChg chg="del">
          <ac:chgData name="Nadia Villeneuve" userId="cf20209a-6480-4107-b822-1e379a274664" providerId="ADAL" clId="{61FE7A84-01B1-43E6-B504-8F9760493ADB}" dt="2024-10-24T17:15:26.927" v="13" actId="478"/>
          <ac:spMkLst>
            <pc:docMk/>
            <pc:sldMk cId="1704352296" sldId="331"/>
            <ac:spMk id="6" creationId="{62085406-F949-E448-97E9-12267A17E0D3}"/>
          </ac:spMkLst>
        </pc:spChg>
        <pc:spChg chg="mod">
          <ac:chgData name="Nadia Villeneuve" userId="cf20209a-6480-4107-b822-1e379a274664" providerId="ADAL" clId="{61FE7A84-01B1-43E6-B504-8F9760493ADB}" dt="2024-10-24T17:16:25.429" v="98" actId="1035"/>
          <ac:spMkLst>
            <pc:docMk/>
            <pc:sldMk cId="1704352296" sldId="331"/>
            <ac:spMk id="13" creationId="{80CD4625-70ED-6748-933A-92AF15480A58}"/>
          </ac:spMkLst>
        </pc:spChg>
        <pc:spChg chg="mod">
          <ac:chgData name="Nadia Villeneuve" userId="cf20209a-6480-4107-b822-1e379a274664" providerId="ADAL" clId="{61FE7A84-01B1-43E6-B504-8F9760493ADB}" dt="2024-10-24T17:16:25.429" v="98" actId="1035"/>
          <ac:spMkLst>
            <pc:docMk/>
            <pc:sldMk cId="1704352296" sldId="331"/>
            <ac:spMk id="25" creationId="{EE840B8C-90D7-9C49-8572-AA6DC222B908}"/>
          </ac:spMkLst>
        </pc:spChg>
        <pc:spChg chg="mod">
          <ac:chgData name="Nadia Villeneuve" userId="cf20209a-6480-4107-b822-1e379a274664" providerId="ADAL" clId="{61FE7A84-01B1-43E6-B504-8F9760493ADB}" dt="2024-10-24T17:16:25.429" v="98" actId="1035"/>
          <ac:spMkLst>
            <pc:docMk/>
            <pc:sldMk cId="1704352296" sldId="331"/>
            <ac:spMk id="26" creationId="{E6630F78-0A3A-FE41-89B0-298CE63F95A6}"/>
          </ac:spMkLst>
        </pc:spChg>
        <pc:spChg chg="add mod">
          <ac:chgData name="Nadia Villeneuve" userId="cf20209a-6480-4107-b822-1e379a274664" providerId="ADAL" clId="{61FE7A84-01B1-43E6-B504-8F9760493ADB}" dt="2024-10-24T19:35:41.087" v="3100" actId="20577"/>
          <ac:spMkLst>
            <pc:docMk/>
            <pc:sldMk cId="1704352296" sldId="331"/>
            <ac:spMk id="27" creationId="{EEFFEF02-959C-E8F0-6C00-33692221F1C8}"/>
          </ac:spMkLst>
        </pc:spChg>
        <pc:grpChg chg="mod">
          <ac:chgData name="Nadia Villeneuve" userId="cf20209a-6480-4107-b822-1e379a274664" providerId="ADAL" clId="{61FE7A84-01B1-43E6-B504-8F9760493ADB}" dt="2024-10-24T17:16:25.429" v="98" actId="1035"/>
          <ac:grpSpMkLst>
            <pc:docMk/>
            <pc:sldMk cId="1704352296" sldId="331"/>
            <ac:grpSpMk id="11" creationId="{E1691836-C4E9-7243-B46D-72910F4C3189}"/>
          </ac:grpSpMkLst>
        </pc:grpChg>
        <pc:grpChg chg="mod">
          <ac:chgData name="Nadia Villeneuve" userId="cf20209a-6480-4107-b822-1e379a274664" providerId="ADAL" clId="{61FE7A84-01B1-43E6-B504-8F9760493ADB}" dt="2024-10-24T17:16:25.429" v="98" actId="1035"/>
          <ac:grpSpMkLst>
            <pc:docMk/>
            <pc:sldMk cId="1704352296" sldId="331"/>
            <ac:grpSpMk id="12" creationId="{C98AB2D9-49A0-6D4C-B6DD-DEB24B579897}"/>
          </ac:grpSpMkLst>
        </pc:grpChg>
        <pc:grpChg chg="mod">
          <ac:chgData name="Nadia Villeneuve" userId="cf20209a-6480-4107-b822-1e379a274664" providerId="ADAL" clId="{61FE7A84-01B1-43E6-B504-8F9760493ADB}" dt="2024-10-24T17:16:25.429" v="98" actId="1035"/>
          <ac:grpSpMkLst>
            <pc:docMk/>
            <pc:sldMk cId="1704352296" sldId="331"/>
            <ac:grpSpMk id="17" creationId="{53EA454E-33BB-C14E-982A-9A837AD2AB2E}"/>
          </ac:grpSpMkLst>
        </pc:grpChg>
        <pc:graphicFrameChg chg="mod">
          <ac:chgData name="Nadia Villeneuve" userId="cf20209a-6480-4107-b822-1e379a274664" providerId="ADAL" clId="{61FE7A84-01B1-43E6-B504-8F9760493ADB}" dt="2024-10-24T17:16:25.429" v="98" actId="1035"/>
          <ac:graphicFrameMkLst>
            <pc:docMk/>
            <pc:sldMk cId="1704352296" sldId="331"/>
            <ac:graphicFrameMk id="5" creationId="{5648A720-D530-8643-BB6F-1F5C8BEFB55C}"/>
          </ac:graphicFrameMkLst>
        </pc:graphicFrameChg>
      </pc:sldChg>
      <pc:sldChg chg="add del">
        <pc:chgData name="Nadia Villeneuve" userId="cf20209a-6480-4107-b822-1e379a274664" providerId="ADAL" clId="{61FE7A84-01B1-43E6-B504-8F9760493ADB}" dt="2024-10-24T17:15:02.923" v="10" actId="47"/>
        <pc:sldMkLst>
          <pc:docMk/>
          <pc:sldMk cId="597191987" sldId="332"/>
        </pc:sldMkLst>
      </pc:sldChg>
      <pc:sldChg chg="modSp add del mod">
        <pc:chgData name="Nadia Villeneuve" userId="cf20209a-6480-4107-b822-1e379a274664" providerId="ADAL" clId="{61FE7A84-01B1-43E6-B504-8F9760493ADB}" dt="2024-10-24T19:41:48.373" v="3262" actId="6549"/>
        <pc:sldMkLst>
          <pc:docMk/>
          <pc:sldMk cId="119481467" sldId="336"/>
        </pc:sldMkLst>
        <pc:spChg chg="mod">
          <ac:chgData name="Nadia Villeneuve" userId="cf20209a-6480-4107-b822-1e379a274664" providerId="ADAL" clId="{61FE7A84-01B1-43E6-B504-8F9760493ADB}" dt="2024-10-24T17:18:06.236" v="105" actId="20577"/>
          <ac:spMkLst>
            <pc:docMk/>
            <pc:sldMk cId="119481467" sldId="336"/>
            <ac:spMk id="2" creationId="{3BAB9F94-9683-4F73-86A7-2D03AC2CC3D1}"/>
          </ac:spMkLst>
        </pc:spChg>
        <pc:spChg chg="mod">
          <ac:chgData name="Nadia Villeneuve" userId="cf20209a-6480-4107-b822-1e379a274664" providerId="ADAL" clId="{61FE7A84-01B1-43E6-B504-8F9760493ADB}" dt="2024-10-24T19:41:48.373" v="3262" actId="6549"/>
          <ac:spMkLst>
            <pc:docMk/>
            <pc:sldMk cId="119481467" sldId="336"/>
            <ac:spMk id="4" creationId="{4AA7AD7D-3405-43DB-B700-D4474F227324}"/>
          </ac:spMkLst>
        </pc:spChg>
      </pc:sldChg>
      <pc:sldChg chg="delSp modSp new mod">
        <pc:chgData name="Nadia Villeneuve" userId="cf20209a-6480-4107-b822-1e379a274664" providerId="ADAL" clId="{61FE7A84-01B1-43E6-B504-8F9760493ADB}" dt="2024-10-24T19:37:11.235" v="3109" actId="20577"/>
        <pc:sldMkLst>
          <pc:docMk/>
          <pc:sldMk cId="3964593014" sldId="337"/>
        </pc:sldMkLst>
        <pc:spChg chg="mod">
          <ac:chgData name="Nadia Villeneuve" userId="cf20209a-6480-4107-b822-1e379a274664" providerId="ADAL" clId="{61FE7A84-01B1-43E6-B504-8F9760493ADB}" dt="2024-10-24T17:36:15.680" v="862" actId="20577"/>
          <ac:spMkLst>
            <pc:docMk/>
            <pc:sldMk cId="3964593014" sldId="337"/>
            <ac:spMk id="2" creationId="{2F1DA4B6-FFAB-D2E5-A5BF-9C2D2F3BDC8F}"/>
          </ac:spMkLst>
        </pc:spChg>
        <pc:spChg chg="mod">
          <ac:chgData name="Nadia Villeneuve" userId="cf20209a-6480-4107-b822-1e379a274664" providerId="ADAL" clId="{61FE7A84-01B1-43E6-B504-8F9760493ADB}" dt="2024-10-24T19:37:11.235" v="3109" actId="20577"/>
          <ac:spMkLst>
            <pc:docMk/>
            <pc:sldMk cId="3964593014" sldId="337"/>
            <ac:spMk id="3" creationId="{4B83257A-66F1-CA2E-DFEE-11B3459579BD}"/>
          </ac:spMkLst>
        </pc:spChg>
        <pc:spChg chg="del mod">
          <ac:chgData name="Nadia Villeneuve" userId="cf20209a-6480-4107-b822-1e379a274664" providerId="ADAL" clId="{61FE7A84-01B1-43E6-B504-8F9760493ADB}" dt="2024-10-24T17:41:30.227" v="865" actId="478"/>
          <ac:spMkLst>
            <pc:docMk/>
            <pc:sldMk cId="3964593014" sldId="337"/>
            <ac:spMk id="5" creationId="{40C6EEEF-BC52-6DBF-8866-05B4A6932BF1}"/>
          </ac:spMkLst>
        </pc:spChg>
      </pc:sldChg>
      <pc:sldChg chg="modSp new mod ord">
        <pc:chgData name="Nadia Villeneuve" userId="cf20209a-6480-4107-b822-1e379a274664" providerId="ADAL" clId="{61FE7A84-01B1-43E6-B504-8F9760493ADB}" dt="2024-10-24T18:04:05.145" v="1116"/>
        <pc:sldMkLst>
          <pc:docMk/>
          <pc:sldMk cId="3071685018" sldId="338"/>
        </pc:sldMkLst>
        <pc:spChg chg="mod">
          <ac:chgData name="Nadia Villeneuve" userId="cf20209a-6480-4107-b822-1e379a274664" providerId="ADAL" clId="{61FE7A84-01B1-43E6-B504-8F9760493ADB}" dt="2024-10-24T18:02:30.468" v="1111" actId="20577"/>
          <ac:spMkLst>
            <pc:docMk/>
            <pc:sldMk cId="3071685018" sldId="338"/>
            <ac:spMk id="2" creationId="{9BB98867-E970-D7FC-2E94-C01B946D77A5}"/>
          </ac:spMkLst>
        </pc:spChg>
      </pc:sldChg>
      <pc:sldChg chg="modSp new mod ord">
        <pc:chgData name="Nadia Villeneuve" userId="cf20209a-6480-4107-b822-1e379a274664" providerId="ADAL" clId="{61FE7A84-01B1-43E6-B504-8F9760493ADB}" dt="2024-10-24T19:41:08.915" v="3216" actId="12"/>
        <pc:sldMkLst>
          <pc:docMk/>
          <pc:sldMk cId="3121087320" sldId="339"/>
        </pc:sldMkLst>
        <pc:spChg chg="mod">
          <ac:chgData name="Nadia Villeneuve" userId="cf20209a-6480-4107-b822-1e379a274664" providerId="ADAL" clId="{61FE7A84-01B1-43E6-B504-8F9760493ADB}" dt="2024-10-24T18:02:19.212" v="1090" actId="20577"/>
          <ac:spMkLst>
            <pc:docMk/>
            <pc:sldMk cId="3121087320" sldId="339"/>
            <ac:spMk id="2" creationId="{1F8B35B5-95B0-9211-AAA8-073BAC68A503}"/>
          </ac:spMkLst>
        </pc:spChg>
        <pc:spChg chg="mod">
          <ac:chgData name="Nadia Villeneuve" userId="cf20209a-6480-4107-b822-1e379a274664" providerId="ADAL" clId="{61FE7A84-01B1-43E6-B504-8F9760493ADB}" dt="2024-10-24T19:41:08.915" v="3216" actId="12"/>
          <ac:spMkLst>
            <pc:docMk/>
            <pc:sldMk cId="3121087320" sldId="339"/>
            <ac:spMk id="3" creationId="{E857EA48-0A3E-0AE2-796A-20476955A8C5}"/>
          </ac:spMkLst>
        </pc:spChg>
      </pc:sldChg>
      <pc:sldChg chg="addSp delSp modSp new mod ord">
        <pc:chgData name="Nadia Villeneuve" userId="cf20209a-6480-4107-b822-1e379a274664" providerId="ADAL" clId="{61FE7A84-01B1-43E6-B504-8F9760493ADB}" dt="2024-10-24T19:18:56.075" v="2879" actId="20577"/>
        <pc:sldMkLst>
          <pc:docMk/>
          <pc:sldMk cId="221170939" sldId="340"/>
        </pc:sldMkLst>
        <pc:spChg chg="mod">
          <ac:chgData name="Nadia Villeneuve" userId="cf20209a-6480-4107-b822-1e379a274664" providerId="ADAL" clId="{61FE7A84-01B1-43E6-B504-8F9760493ADB}" dt="2024-10-24T18:48:13.034" v="2252" actId="20577"/>
          <ac:spMkLst>
            <pc:docMk/>
            <pc:sldMk cId="221170939" sldId="340"/>
            <ac:spMk id="2" creationId="{DD572D10-837B-D41B-A009-CD31F2D0D919}"/>
          </ac:spMkLst>
        </pc:spChg>
        <pc:spChg chg="add del mod">
          <ac:chgData name="Nadia Villeneuve" userId="cf20209a-6480-4107-b822-1e379a274664" providerId="ADAL" clId="{61FE7A84-01B1-43E6-B504-8F9760493ADB}" dt="2024-10-24T19:18:56.075" v="2879" actId="20577"/>
          <ac:spMkLst>
            <pc:docMk/>
            <pc:sldMk cId="221170939" sldId="340"/>
            <ac:spMk id="3" creationId="{19EE94A6-7494-2333-AB0C-3EA60F5FBFFD}"/>
          </ac:spMkLst>
        </pc:spChg>
        <pc:spChg chg="add">
          <ac:chgData name="Nadia Villeneuve" userId="cf20209a-6480-4107-b822-1e379a274664" providerId="ADAL" clId="{61FE7A84-01B1-43E6-B504-8F9760493ADB}" dt="2024-10-24T18:55:11.331" v="2253"/>
          <ac:spMkLst>
            <pc:docMk/>
            <pc:sldMk cId="221170939" sldId="340"/>
            <ac:spMk id="5" creationId="{13DFB40E-538E-4CD0-BDEF-8D8F0788CF84}"/>
          </ac:spMkLst>
        </pc:spChg>
        <pc:spChg chg="add">
          <ac:chgData name="Nadia Villeneuve" userId="cf20209a-6480-4107-b822-1e379a274664" providerId="ADAL" clId="{61FE7A84-01B1-43E6-B504-8F9760493ADB}" dt="2024-10-24T18:55:11.331" v="2253"/>
          <ac:spMkLst>
            <pc:docMk/>
            <pc:sldMk cId="221170939" sldId="340"/>
            <ac:spMk id="6" creationId="{2F0156E7-D942-8E1D-470F-14E7054F0A58}"/>
          </ac:spMkLst>
        </pc:spChg>
        <pc:spChg chg="add">
          <ac:chgData name="Nadia Villeneuve" userId="cf20209a-6480-4107-b822-1e379a274664" providerId="ADAL" clId="{61FE7A84-01B1-43E6-B504-8F9760493ADB}" dt="2024-10-24T18:55:11.331" v="2253"/>
          <ac:spMkLst>
            <pc:docMk/>
            <pc:sldMk cId="221170939" sldId="340"/>
            <ac:spMk id="7" creationId="{B398A633-6A6F-6175-24DD-62FBF496B264}"/>
          </ac:spMkLst>
        </pc:spChg>
        <pc:picChg chg="add mod">
          <ac:chgData name="Nadia Villeneuve" userId="cf20209a-6480-4107-b822-1e379a274664" providerId="ADAL" clId="{61FE7A84-01B1-43E6-B504-8F9760493ADB}" dt="2024-10-24T18:56:15.932" v="2260"/>
          <ac:picMkLst>
            <pc:docMk/>
            <pc:sldMk cId="221170939" sldId="340"/>
            <ac:picMk id="9" creationId="{9E9AC8A1-4C3A-EEF0-A89D-91013142DD9C}"/>
          </ac:picMkLst>
        </pc:picChg>
        <pc:picChg chg="add mod">
          <ac:chgData name="Nadia Villeneuve" userId="cf20209a-6480-4107-b822-1e379a274664" providerId="ADAL" clId="{61FE7A84-01B1-43E6-B504-8F9760493ADB}" dt="2024-10-24T19:17:39.315" v="2847" actId="1076"/>
          <ac:picMkLst>
            <pc:docMk/>
            <pc:sldMk cId="221170939" sldId="340"/>
            <ac:picMk id="11" creationId="{F7B48EFD-0E71-FDED-30FA-D32D8157B90F}"/>
          </ac:picMkLst>
        </pc:picChg>
      </pc:sldChg>
      <pc:sldChg chg="new del ord">
        <pc:chgData name="Nadia Villeneuve" userId="cf20209a-6480-4107-b822-1e379a274664" providerId="ADAL" clId="{61FE7A84-01B1-43E6-B504-8F9760493ADB}" dt="2024-10-24T19:42:15.276" v="3263" actId="47"/>
        <pc:sldMkLst>
          <pc:docMk/>
          <pc:sldMk cId="2987154032" sldId="341"/>
        </pc:sldMkLst>
      </pc:sldChg>
      <pc:sldChg chg="modSp new mod">
        <pc:chgData name="Nadia Villeneuve" userId="cf20209a-6480-4107-b822-1e379a274664" providerId="ADAL" clId="{61FE7A84-01B1-43E6-B504-8F9760493ADB}" dt="2024-10-24T19:41:39.758" v="3260" actId="20577"/>
        <pc:sldMkLst>
          <pc:docMk/>
          <pc:sldMk cId="693668947" sldId="342"/>
        </pc:sldMkLst>
        <pc:spChg chg="mod">
          <ac:chgData name="Nadia Villeneuve" userId="cf20209a-6480-4107-b822-1e379a274664" providerId="ADAL" clId="{61FE7A84-01B1-43E6-B504-8F9760493ADB}" dt="2024-10-24T19:41:39.758" v="3260" actId="20577"/>
          <ac:spMkLst>
            <pc:docMk/>
            <pc:sldMk cId="693668947" sldId="342"/>
            <ac:spMk id="2" creationId="{D9737B66-1CBD-A67A-1DFA-BECEB16BB80E}"/>
          </ac:spMkLst>
        </pc:spChg>
      </pc:sldChg>
      <pc:sldChg chg="modSp new mod">
        <pc:chgData name="Nadia Villeneuve" userId="cf20209a-6480-4107-b822-1e379a274664" providerId="ADAL" clId="{61FE7A84-01B1-43E6-B504-8F9760493ADB}" dt="2024-10-24T18:05:33.797" v="1265" actId="20577"/>
        <pc:sldMkLst>
          <pc:docMk/>
          <pc:sldMk cId="2418761167" sldId="343"/>
        </pc:sldMkLst>
        <pc:spChg chg="mod">
          <ac:chgData name="Nadia Villeneuve" userId="cf20209a-6480-4107-b822-1e379a274664" providerId="ADAL" clId="{61FE7A84-01B1-43E6-B504-8F9760493ADB}" dt="2024-10-24T18:05:33.797" v="1265" actId="20577"/>
          <ac:spMkLst>
            <pc:docMk/>
            <pc:sldMk cId="2418761167" sldId="343"/>
            <ac:spMk id="2" creationId="{991224C8-DF89-8CA5-65AD-E5A196C9D936}"/>
          </ac:spMkLst>
        </pc:spChg>
      </pc:sldChg>
      <pc:sldChg chg="addSp modSp new mod">
        <pc:chgData name="Nadia Villeneuve" userId="cf20209a-6480-4107-b822-1e379a274664" providerId="ADAL" clId="{61FE7A84-01B1-43E6-B504-8F9760493ADB}" dt="2024-10-24T19:37:45.100" v="3111" actId="6549"/>
        <pc:sldMkLst>
          <pc:docMk/>
          <pc:sldMk cId="73034954" sldId="344"/>
        </pc:sldMkLst>
        <pc:spChg chg="mod">
          <ac:chgData name="Nadia Villeneuve" userId="cf20209a-6480-4107-b822-1e379a274664" providerId="ADAL" clId="{61FE7A84-01B1-43E6-B504-8F9760493ADB}" dt="2024-10-24T18:06:04.849" v="1273" actId="20577"/>
          <ac:spMkLst>
            <pc:docMk/>
            <pc:sldMk cId="73034954" sldId="344"/>
            <ac:spMk id="2" creationId="{412AD4E2-02F3-B93E-9FD4-E6465F39DE0E}"/>
          </ac:spMkLst>
        </pc:spChg>
        <pc:spChg chg="mod">
          <ac:chgData name="Nadia Villeneuve" userId="cf20209a-6480-4107-b822-1e379a274664" providerId="ADAL" clId="{61FE7A84-01B1-43E6-B504-8F9760493ADB}" dt="2024-10-24T18:06:27.653" v="1298" actId="20577"/>
          <ac:spMkLst>
            <pc:docMk/>
            <pc:sldMk cId="73034954" sldId="344"/>
            <ac:spMk id="3" creationId="{692EC0F4-F5B0-46C9-259A-AA1B6EA8EFF9}"/>
          </ac:spMkLst>
        </pc:spChg>
        <pc:spChg chg="add mod">
          <ac:chgData name="Nadia Villeneuve" userId="cf20209a-6480-4107-b822-1e379a274664" providerId="ADAL" clId="{61FE7A84-01B1-43E6-B504-8F9760493ADB}" dt="2024-10-24T19:37:45.100" v="3111" actId="6549"/>
          <ac:spMkLst>
            <pc:docMk/>
            <pc:sldMk cId="73034954" sldId="344"/>
            <ac:spMk id="4" creationId="{69A9499C-9FF5-4E44-90E4-C944FDFD15E5}"/>
          </ac:spMkLst>
        </pc:spChg>
      </pc:sldChg>
      <pc:sldChg chg="addSp delSp modSp new mod">
        <pc:chgData name="Nadia Villeneuve" userId="cf20209a-6480-4107-b822-1e379a274664" providerId="ADAL" clId="{61FE7A84-01B1-43E6-B504-8F9760493ADB}" dt="2024-10-24T19:18:04.654" v="2860" actId="255"/>
        <pc:sldMkLst>
          <pc:docMk/>
          <pc:sldMk cId="3815247687" sldId="345"/>
        </pc:sldMkLst>
        <pc:spChg chg="mod">
          <ac:chgData name="Nadia Villeneuve" userId="cf20209a-6480-4107-b822-1e379a274664" providerId="ADAL" clId="{61FE7A84-01B1-43E6-B504-8F9760493ADB}" dt="2024-10-24T19:01:02.870" v="2398" actId="20577"/>
          <ac:spMkLst>
            <pc:docMk/>
            <pc:sldMk cId="3815247687" sldId="345"/>
            <ac:spMk id="2" creationId="{32CD3766-AD4E-763F-C595-63604FCA3EBE}"/>
          </ac:spMkLst>
        </pc:spChg>
        <pc:spChg chg="add del mod">
          <ac:chgData name="Nadia Villeneuve" userId="cf20209a-6480-4107-b822-1e379a274664" providerId="ADAL" clId="{61FE7A84-01B1-43E6-B504-8F9760493ADB}" dt="2024-10-24T19:18:04.654" v="2860" actId="255"/>
          <ac:spMkLst>
            <pc:docMk/>
            <pc:sldMk cId="3815247687" sldId="345"/>
            <ac:spMk id="3" creationId="{5BB0FE90-982C-D4DB-1498-EF8176128063}"/>
          </ac:spMkLst>
        </pc:spChg>
        <pc:picChg chg="add mod">
          <ac:chgData name="Nadia Villeneuve" userId="cf20209a-6480-4107-b822-1e379a274664" providerId="ADAL" clId="{61FE7A84-01B1-43E6-B504-8F9760493ADB}" dt="2024-10-24T19:01:30.589" v="2400"/>
          <ac:picMkLst>
            <pc:docMk/>
            <pc:sldMk cId="3815247687" sldId="345"/>
            <ac:picMk id="6" creationId="{E3C3A076-AB2A-06B5-E2C9-BEC9A93B92DB}"/>
          </ac:picMkLst>
        </pc:picChg>
        <pc:picChg chg="add mod">
          <ac:chgData name="Nadia Villeneuve" userId="cf20209a-6480-4107-b822-1e379a274664" providerId="ADAL" clId="{61FE7A84-01B1-43E6-B504-8F9760493ADB}" dt="2024-10-24T19:17:31.215" v="2846" actId="1076"/>
          <ac:picMkLst>
            <pc:docMk/>
            <pc:sldMk cId="3815247687" sldId="345"/>
            <ac:picMk id="8" creationId="{386A879D-0274-2F7C-BC28-553E23771581}"/>
          </ac:picMkLst>
        </pc:picChg>
      </pc:sldChg>
      <pc:sldChg chg="addSp modSp new mod">
        <pc:chgData name="Nadia Villeneuve" userId="cf20209a-6480-4107-b822-1e379a274664" providerId="ADAL" clId="{61FE7A84-01B1-43E6-B504-8F9760493ADB}" dt="2024-10-24T19:18:29.582" v="2876" actId="255"/>
        <pc:sldMkLst>
          <pc:docMk/>
          <pc:sldMk cId="2041692953" sldId="346"/>
        </pc:sldMkLst>
        <pc:spChg chg="mod">
          <ac:chgData name="Nadia Villeneuve" userId="cf20209a-6480-4107-b822-1e379a274664" providerId="ADAL" clId="{61FE7A84-01B1-43E6-B504-8F9760493ADB}" dt="2024-10-24T19:04:12.981" v="2549" actId="20577"/>
          <ac:spMkLst>
            <pc:docMk/>
            <pc:sldMk cId="2041692953" sldId="346"/>
            <ac:spMk id="2" creationId="{964AC00A-4351-D2A4-C6BF-5E40CD90EB45}"/>
          </ac:spMkLst>
        </pc:spChg>
        <pc:spChg chg="mod">
          <ac:chgData name="Nadia Villeneuve" userId="cf20209a-6480-4107-b822-1e379a274664" providerId="ADAL" clId="{61FE7A84-01B1-43E6-B504-8F9760493ADB}" dt="2024-10-24T19:18:29.582" v="2876" actId="255"/>
          <ac:spMkLst>
            <pc:docMk/>
            <pc:sldMk cId="2041692953" sldId="346"/>
            <ac:spMk id="3" creationId="{AA202081-3446-EF23-31CB-E44AFE95F098}"/>
          </ac:spMkLst>
        </pc:spChg>
        <pc:picChg chg="add mod">
          <ac:chgData name="Nadia Villeneuve" userId="cf20209a-6480-4107-b822-1e379a274664" providerId="ADAL" clId="{61FE7A84-01B1-43E6-B504-8F9760493ADB}" dt="2024-10-24T19:17:23.216" v="2845" actId="1076"/>
          <ac:picMkLst>
            <pc:docMk/>
            <pc:sldMk cId="2041692953" sldId="346"/>
            <ac:picMk id="6" creationId="{4D668911-6FA2-6967-1A24-990E220EA3CB}"/>
          </ac:picMkLst>
        </pc:picChg>
      </pc:sldChg>
      <pc:sldChg chg="addSp delSp modSp new mod">
        <pc:chgData name="Nadia Villeneuve" userId="cf20209a-6480-4107-b822-1e379a274664" providerId="ADAL" clId="{61FE7A84-01B1-43E6-B504-8F9760493ADB}" dt="2024-10-24T19:17:14.763" v="2844" actId="1076"/>
        <pc:sldMkLst>
          <pc:docMk/>
          <pc:sldMk cId="498232130" sldId="347"/>
        </pc:sldMkLst>
        <pc:spChg chg="mod">
          <ac:chgData name="Nadia Villeneuve" userId="cf20209a-6480-4107-b822-1e379a274664" providerId="ADAL" clId="{61FE7A84-01B1-43E6-B504-8F9760493ADB}" dt="2024-10-24T19:07:04.156" v="2746" actId="20577"/>
          <ac:spMkLst>
            <pc:docMk/>
            <pc:sldMk cId="498232130" sldId="347"/>
            <ac:spMk id="2" creationId="{CB2C612C-BA49-B8E9-7E87-F243F5609DF0}"/>
          </ac:spMkLst>
        </pc:spChg>
        <pc:spChg chg="mod">
          <ac:chgData name="Nadia Villeneuve" userId="cf20209a-6480-4107-b822-1e379a274664" providerId="ADAL" clId="{61FE7A84-01B1-43E6-B504-8F9760493ADB}" dt="2024-10-24T19:17:00.268" v="2843" actId="12"/>
          <ac:spMkLst>
            <pc:docMk/>
            <pc:sldMk cId="498232130" sldId="347"/>
            <ac:spMk id="3" creationId="{147D03E7-B7AE-F673-6513-634CDE97BE68}"/>
          </ac:spMkLst>
        </pc:spChg>
        <pc:spChg chg="add del">
          <ac:chgData name="Nadia Villeneuve" userId="cf20209a-6480-4107-b822-1e379a274664" providerId="ADAL" clId="{61FE7A84-01B1-43E6-B504-8F9760493ADB}" dt="2024-10-24T19:07:47.112" v="2765" actId="22"/>
          <ac:spMkLst>
            <pc:docMk/>
            <pc:sldMk cId="498232130" sldId="347"/>
            <ac:spMk id="6" creationId="{C697EFA3-51ED-19F9-1EB0-758ADC763748}"/>
          </ac:spMkLst>
        </pc:spChg>
        <pc:picChg chg="add mod">
          <ac:chgData name="Nadia Villeneuve" userId="cf20209a-6480-4107-b822-1e379a274664" providerId="ADAL" clId="{61FE7A84-01B1-43E6-B504-8F9760493ADB}" dt="2024-10-24T19:17:14.763" v="2844" actId="1076"/>
          <ac:picMkLst>
            <pc:docMk/>
            <pc:sldMk cId="498232130" sldId="347"/>
            <ac:picMk id="8" creationId="{9A794470-10E9-DEC5-107C-EDD88831D429}"/>
          </ac:picMkLst>
        </pc:picChg>
      </pc:sldChg>
      <pc:sldChg chg="addSp delSp modSp new mod ord">
        <pc:chgData name="Nadia Villeneuve" userId="cf20209a-6480-4107-b822-1e379a274664" providerId="ADAL" clId="{61FE7A84-01B1-43E6-B504-8F9760493ADB}" dt="2024-10-24T19:36:24.876" v="3102"/>
        <pc:sldMkLst>
          <pc:docMk/>
          <pc:sldMk cId="4057328030" sldId="348"/>
        </pc:sldMkLst>
        <pc:spChg chg="mod">
          <ac:chgData name="Nadia Villeneuve" userId="cf20209a-6480-4107-b822-1e379a274664" providerId="ADAL" clId="{61FE7A84-01B1-43E6-B504-8F9760493ADB}" dt="2024-10-24T19:27:26.716" v="2915"/>
          <ac:spMkLst>
            <pc:docMk/>
            <pc:sldMk cId="4057328030" sldId="348"/>
            <ac:spMk id="2" creationId="{6ACA2D36-75D1-5B58-994A-BF3CD00B3F83}"/>
          </ac:spMkLst>
        </pc:spChg>
        <pc:spChg chg="del mod">
          <ac:chgData name="Nadia Villeneuve" userId="cf20209a-6480-4107-b822-1e379a274664" providerId="ADAL" clId="{61FE7A84-01B1-43E6-B504-8F9760493ADB}" dt="2024-10-24T19:27:40.072" v="2918"/>
          <ac:spMkLst>
            <pc:docMk/>
            <pc:sldMk cId="4057328030" sldId="348"/>
            <ac:spMk id="3" creationId="{A22E5596-2E0A-71C5-9A3D-AED590D246EC}"/>
          </ac:spMkLst>
        </pc:spChg>
        <pc:spChg chg="add mod">
          <ac:chgData name="Nadia Villeneuve" userId="cf20209a-6480-4107-b822-1e379a274664" providerId="ADAL" clId="{61FE7A84-01B1-43E6-B504-8F9760493ADB}" dt="2024-10-24T19:35:07.646" v="3086" actId="20577"/>
          <ac:spMkLst>
            <pc:docMk/>
            <pc:sldMk cId="4057328030" sldId="348"/>
            <ac:spMk id="7" creationId="{2CE009B7-5D1A-5FEC-AB15-D9A2BF11B328}"/>
          </ac:spMkLst>
        </pc:spChg>
        <pc:graphicFrameChg chg="add mod">
          <ac:chgData name="Nadia Villeneuve" userId="cf20209a-6480-4107-b822-1e379a274664" providerId="ADAL" clId="{61FE7A84-01B1-43E6-B504-8F9760493ADB}" dt="2024-10-24T19:35:14.838" v="3094" actId="1035"/>
          <ac:graphicFrameMkLst>
            <pc:docMk/>
            <pc:sldMk cId="4057328030" sldId="348"/>
            <ac:graphicFrameMk id="5" creationId="{6CA34DFC-DCB2-5215-4F23-DD391FD6C94F}"/>
          </ac:graphicFrameMkLst>
        </pc:graphicFrameChg>
      </pc:sldChg>
      <pc:sldChg chg="new del setBg">
        <pc:chgData name="Nadia Villeneuve" userId="cf20209a-6480-4107-b822-1e379a274664" providerId="ADAL" clId="{61FE7A84-01B1-43E6-B504-8F9760493ADB}" dt="2024-10-24T19:37:14.659" v="3110" actId="47"/>
        <pc:sldMkLst>
          <pc:docMk/>
          <pc:sldMk cId="70903865" sldId="349"/>
        </pc:sldMkLst>
      </pc:sldChg>
      <pc:sldChg chg="new del setBg">
        <pc:chgData name="Nadia Villeneuve" userId="cf20209a-6480-4107-b822-1e379a274664" providerId="ADAL" clId="{61FE7A84-01B1-43E6-B504-8F9760493ADB}" dt="2024-10-24T19:31:20.466" v="2998" actId="47"/>
        <pc:sldMkLst>
          <pc:docMk/>
          <pc:sldMk cId="3675693987" sldId="349"/>
        </pc:sldMkLst>
      </pc:sldChg>
      <pc:sldMasterChg chg="delSp mod modSldLayout">
        <pc:chgData name="Nadia Villeneuve" userId="cf20209a-6480-4107-b822-1e379a274664" providerId="ADAL" clId="{61FE7A84-01B1-43E6-B504-8F9760493ADB}" dt="2024-10-24T17:44:39.349" v="969" actId="478"/>
        <pc:sldMasterMkLst>
          <pc:docMk/>
          <pc:sldMasterMk cId="3338205893" sldId="2147483663"/>
        </pc:sldMasterMkLst>
        <pc:spChg chg="del">
          <ac:chgData name="Nadia Villeneuve" userId="cf20209a-6480-4107-b822-1e379a274664" providerId="ADAL" clId="{61FE7A84-01B1-43E6-B504-8F9760493ADB}" dt="2024-10-24T17:44:22.327" v="967" actId="478"/>
          <ac:spMkLst>
            <pc:docMk/>
            <pc:sldMasterMk cId="3338205893" sldId="2147483663"/>
            <ac:spMk id="14" creationId="{2CF843A0-F00F-074F-9FEC-9AEA582A0B95}"/>
          </ac:spMkLst>
        </pc:spChg>
        <pc:sldLayoutChg chg="delSp mod">
          <pc:chgData name="Nadia Villeneuve" userId="cf20209a-6480-4107-b822-1e379a274664" providerId="ADAL" clId="{61FE7A84-01B1-43E6-B504-8F9760493ADB}" dt="2024-10-24T17:44:30.318" v="968" actId="478"/>
          <pc:sldLayoutMkLst>
            <pc:docMk/>
            <pc:sldMasterMk cId="3338205893" sldId="2147483663"/>
            <pc:sldLayoutMk cId="172959964" sldId="2147483665"/>
          </pc:sldLayoutMkLst>
          <pc:spChg chg="del">
            <ac:chgData name="Nadia Villeneuve" userId="cf20209a-6480-4107-b822-1e379a274664" providerId="ADAL" clId="{61FE7A84-01B1-43E6-B504-8F9760493ADB}" dt="2024-10-24T17:44:30.318" v="968" actId="478"/>
            <ac:spMkLst>
              <pc:docMk/>
              <pc:sldMasterMk cId="3338205893" sldId="2147483663"/>
              <pc:sldLayoutMk cId="172959964" sldId="2147483665"/>
              <ac:spMk id="10" creationId="{911E752F-50F6-FF49-9C50-AE08D83BBC30}"/>
            </ac:spMkLst>
          </pc:spChg>
        </pc:sldLayoutChg>
        <pc:sldLayoutChg chg="delSp mod">
          <pc:chgData name="Nadia Villeneuve" userId="cf20209a-6480-4107-b822-1e379a274664" providerId="ADAL" clId="{61FE7A84-01B1-43E6-B504-8F9760493ADB}" dt="2024-10-24T17:44:39.349" v="969" actId="478"/>
          <pc:sldLayoutMkLst>
            <pc:docMk/>
            <pc:sldMasterMk cId="3338205893" sldId="2147483663"/>
            <pc:sldLayoutMk cId="2549796658" sldId="2147483667"/>
          </pc:sldLayoutMkLst>
          <pc:spChg chg="del">
            <ac:chgData name="Nadia Villeneuve" userId="cf20209a-6480-4107-b822-1e379a274664" providerId="ADAL" clId="{61FE7A84-01B1-43E6-B504-8F9760493ADB}" dt="2024-10-24T17:44:39.349" v="969" actId="478"/>
            <ac:spMkLst>
              <pc:docMk/>
              <pc:sldMasterMk cId="3338205893" sldId="2147483663"/>
              <pc:sldLayoutMk cId="2549796658" sldId="2147483667"/>
              <ac:spMk id="9" creationId="{7A948507-24D1-984D-BACD-59D7D9459F0C}"/>
            </ac:spMkLst>
          </pc:spChg>
        </pc:sldLayoutChg>
      </pc:sldMasterChg>
      <pc:sldMasterChg chg="delSp mod modSldLayout">
        <pc:chgData name="Nadia Villeneuve" userId="cf20209a-6480-4107-b822-1e379a274664" providerId="ADAL" clId="{61FE7A84-01B1-43E6-B504-8F9760493ADB}" dt="2024-10-24T17:43:51.450" v="966" actId="478"/>
        <pc:sldMasterMkLst>
          <pc:docMk/>
          <pc:sldMasterMk cId="1496290507" sldId="2147483669"/>
        </pc:sldMasterMkLst>
        <pc:spChg chg="del">
          <ac:chgData name="Nadia Villeneuve" userId="cf20209a-6480-4107-b822-1e379a274664" providerId="ADAL" clId="{61FE7A84-01B1-43E6-B504-8F9760493ADB}" dt="2024-10-24T17:43:51.450" v="966" actId="478"/>
          <ac:spMkLst>
            <pc:docMk/>
            <pc:sldMasterMk cId="1496290507" sldId="2147483669"/>
            <ac:spMk id="18" creationId="{F33F8664-266F-AB4C-BA6B-F2BDCD0B87B3}"/>
          </ac:spMkLst>
        </pc:spChg>
        <pc:sldLayoutChg chg="delSp mod">
          <pc:chgData name="Nadia Villeneuve" userId="cf20209a-6480-4107-b822-1e379a274664" providerId="ADAL" clId="{61FE7A84-01B1-43E6-B504-8F9760493ADB}" dt="2024-10-24T17:43:41.013" v="965" actId="478"/>
          <pc:sldLayoutMkLst>
            <pc:docMk/>
            <pc:sldMasterMk cId="1496290507" sldId="2147483669"/>
            <pc:sldLayoutMk cId="624812570" sldId="2147483678"/>
          </pc:sldLayoutMkLst>
          <pc:spChg chg="del">
            <ac:chgData name="Nadia Villeneuve" userId="cf20209a-6480-4107-b822-1e379a274664" providerId="ADAL" clId="{61FE7A84-01B1-43E6-B504-8F9760493ADB}" dt="2024-10-24T17:43:41.013" v="965" actId="478"/>
            <ac:spMkLst>
              <pc:docMk/>
              <pc:sldMasterMk cId="1496290507" sldId="2147483669"/>
              <pc:sldLayoutMk cId="624812570" sldId="2147483678"/>
              <ac:spMk id="4" creationId="{9F34B9CA-333C-0847-B198-A3FC12D11EC6}"/>
            </ac:spMkLst>
          </pc:spChg>
        </pc:sldLayoutChg>
      </pc:sldMasterChg>
    </pc:docChg>
  </pc:docChgLst>
  <pc:docChgLst>
    <pc:chgData name="Christian Lachapelle" userId="S::lacc2005@usherbrooke.ca::cc4f8401-83be-4cd8-be94-bddec4fe8e32" providerId="AD" clId="Web-{646E3A81-4FF8-313A-E662-149BE6294094}"/>
    <pc:docChg chg="modSld">
      <pc:chgData name="Christian Lachapelle" userId="S::lacc2005@usherbrooke.ca::cc4f8401-83be-4cd8-be94-bddec4fe8e32" providerId="AD" clId="Web-{646E3A81-4FF8-313A-E662-149BE6294094}" dt="2024-11-19T16:16:50.255" v="3" actId="1076"/>
      <pc:docMkLst>
        <pc:docMk/>
      </pc:docMkLst>
      <pc:sldChg chg="addSp modSp">
        <pc:chgData name="Christian Lachapelle" userId="S::lacc2005@usherbrooke.ca::cc4f8401-83be-4cd8-be94-bddec4fe8e32" providerId="AD" clId="Web-{646E3A81-4FF8-313A-E662-149BE6294094}" dt="2024-11-19T16:16:50.255" v="3" actId="1076"/>
        <pc:sldMkLst>
          <pc:docMk/>
          <pc:sldMk cId="3964593014" sldId="337"/>
        </pc:sldMkLst>
        <pc:picChg chg="add mod">
          <ac:chgData name="Christian Lachapelle" userId="S::lacc2005@usherbrooke.ca::cc4f8401-83be-4cd8-be94-bddec4fe8e32" providerId="AD" clId="Web-{646E3A81-4FF8-313A-E662-149BE6294094}" dt="2024-11-19T16:16:50.255" v="3" actId="1076"/>
          <ac:picMkLst>
            <pc:docMk/>
            <pc:sldMk cId="3964593014" sldId="337"/>
            <ac:picMk id="5" creationId="{D912A58E-65D7-4CA6-2ABC-B68C93F997D4}"/>
          </ac:picMkLst>
        </pc:picChg>
      </pc:sldChg>
    </pc:docChg>
  </pc:docChgLst>
  <pc:docChgLst>
    <pc:chgData name="Nadia Villeneuve" userId="S::navil15_ulaval.ca#ext#@usherbrooke.onmicrosoft.com::f4955723-11c7-4fc8-bc14-d02779d6f10a" providerId="AD" clId="Web-{74F73304-E725-BDE8-3417-8651D301BA3D}"/>
    <pc:docChg chg="modSld">
      <pc:chgData name="Nadia Villeneuve" userId="S::navil15_ulaval.ca#ext#@usherbrooke.onmicrosoft.com::f4955723-11c7-4fc8-bc14-d02779d6f10a" providerId="AD" clId="Web-{74F73304-E725-BDE8-3417-8651D301BA3D}" dt="2024-12-09T18:47:08.916" v="73" actId="20577"/>
      <pc:docMkLst>
        <pc:docMk/>
      </pc:docMkLst>
      <pc:sldChg chg="modSp">
        <pc:chgData name="Nadia Villeneuve" userId="S::navil15_ulaval.ca#ext#@usherbrooke.onmicrosoft.com::f4955723-11c7-4fc8-bc14-d02779d6f10a" providerId="AD" clId="Web-{74F73304-E725-BDE8-3417-8651D301BA3D}" dt="2024-12-09T18:47:08.916" v="73" actId="20577"/>
        <pc:sldMkLst>
          <pc:docMk/>
          <pc:sldMk cId="588067904" sldId="280"/>
        </pc:sldMkLst>
        <pc:spChg chg="mod">
          <ac:chgData name="Nadia Villeneuve" userId="S::navil15_ulaval.ca#ext#@usherbrooke.onmicrosoft.com::f4955723-11c7-4fc8-bc14-d02779d6f10a" providerId="AD" clId="Web-{74F73304-E725-BDE8-3417-8651D301BA3D}" dt="2024-12-09T18:47:08.916" v="73" actId="20577"/>
          <ac:spMkLst>
            <pc:docMk/>
            <pc:sldMk cId="588067904" sldId="280"/>
            <ac:spMk id="9" creationId="{69A9499C-9FF5-4E44-90E4-C944FDFD15E5}"/>
          </ac:spMkLst>
        </pc:spChg>
      </pc:sldChg>
      <pc:sldChg chg="modSp">
        <pc:chgData name="Nadia Villeneuve" userId="S::navil15_ulaval.ca#ext#@usherbrooke.onmicrosoft.com::f4955723-11c7-4fc8-bc14-d02779d6f10a" providerId="AD" clId="Web-{74F73304-E725-BDE8-3417-8651D301BA3D}" dt="2024-12-09T18:43:47.319" v="58" actId="20577"/>
        <pc:sldMkLst>
          <pc:docMk/>
          <pc:sldMk cId="3964593014" sldId="337"/>
        </pc:sldMkLst>
        <pc:spChg chg="mod">
          <ac:chgData name="Nadia Villeneuve" userId="S::navil15_ulaval.ca#ext#@usherbrooke.onmicrosoft.com::f4955723-11c7-4fc8-bc14-d02779d6f10a" providerId="AD" clId="Web-{74F73304-E725-BDE8-3417-8651D301BA3D}" dt="2024-12-09T18:43:47.319" v="58" actId="20577"/>
          <ac:spMkLst>
            <pc:docMk/>
            <pc:sldMk cId="3964593014" sldId="337"/>
            <ac:spMk id="3" creationId="{4B83257A-66F1-CA2E-DFEE-11B3459579BD}"/>
          </ac:spMkLst>
        </pc:spChg>
      </pc:sldChg>
      <pc:sldChg chg="modSp">
        <pc:chgData name="Nadia Villeneuve" userId="S::navil15_ulaval.ca#ext#@usherbrooke.onmicrosoft.com::f4955723-11c7-4fc8-bc14-d02779d6f10a" providerId="AD" clId="Web-{74F73304-E725-BDE8-3417-8651D301BA3D}" dt="2024-12-09T18:45:26.726" v="66" actId="20577"/>
        <pc:sldMkLst>
          <pc:docMk/>
          <pc:sldMk cId="969908445" sldId="382"/>
        </pc:sldMkLst>
        <pc:spChg chg="mod">
          <ac:chgData name="Nadia Villeneuve" userId="S::navil15_ulaval.ca#ext#@usherbrooke.onmicrosoft.com::f4955723-11c7-4fc8-bc14-d02779d6f10a" providerId="AD" clId="Web-{74F73304-E725-BDE8-3417-8651D301BA3D}" dt="2024-12-09T18:45:26.726" v="66" actId="20577"/>
          <ac:spMkLst>
            <pc:docMk/>
            <pc:sldMk cId="969908445" sldId="382"/>
            <ac:spMk id="2" creationId="{DBBD401E-C33E-4D41-95D3-E9FB761630DF}"/>
          </ac:spMkLst>
        </pc:spChg>
      </pc:sldChg>
    </pc:docChg>
  </pc:docChgLst>
  <pc:docChgLst>
    <pc:chgData name="Nadia Villeneuve" userId="S::navil15_ulaval.ca#ext#@usherbrooke.onmicrosoft.com::f4955723-11c7-4fc8-bc14-d02779d6f10a" providerId="AD" clId="Web-{952832D7-2251-3311-F2E7-2BCDCB653987}"/>
    <pc:docChg chg="modSld">
      <pc:chgData name="Nadia Villeneuve" userId="S::navil15_ulaval.ca#ext#@usherbrooke.onmicrosoft.com::f4955723-11c7-4fc8-bc14-d02779d6f10a" providerId="AD" clId="Web-{952832D7-2251-3311-F2E7-2BCDCB653987}" dt="2024-11-11T18:38:41.854" v="173" actId="20577"/>
      <pc:docMkLst>
        <pc:docMk/>
      </pc:docMkLst>
      <pc:sldChg chg="modSp">
        <pc:chgData name="Nadia Villeneuve" userId="S::navil15_ulaval.ca#ext#@usherbrooke.onmicrosoft.com::f4955723-11c7-4fc8-bc14-d02779d6f10a" providerId="AD" clId="Web-{952832D7-2251-3311-F2E7-2BCDCB653987}" dt="2024-11-11T18:20:57.077" v="10" actId="20577"/>
        <pc:sldMkLst>
          <pc:docMk/>
          <pc:sldMk cId="3645413370" sldId="266"/>
        </pc:sldMkLst>
        <pc:spChg chg="mod">
          <ac:chgData name="Nadia Villeneuve" userId="S::navil15_ulaval.ca#ext#@usherbrooke.onmicrosoft.com::f4955723-11c7-4fc8-bc14-d02779d6f10a" providerId="AD" clId="Web-{952832D7-2251-3311-F2E7-2BCDCB653987}" dt="2024-11-11T18:20:57.077" v="10" actId="20577"/>
          <ac:spMkLst>
            <pc:docMk/>
            <pc:sldMk cId="3645413370" sldId="266"/>
            <ac:spMk id="3" creationId="{29227BFF-95C5-726C-4CA5-6462CC61519C}"/>
          </ac:spMkLst>
        </pc:spChg>
      </pc:sldChg>
      <pc:sldChg chg="modSp">
        <pc:chgData name="Nadia Villeneuve" userId="S::navil15_ulaval.ca#ext#@usherbrooke.onmicrosoft.com::f4955723-11c7-4fc8-bc14-d02779d6f10a" providerId="AD" clId="Web-{952832D7-2251-3311-F2E7-2BCDCB653987}" dt="2024-11-11T18:24:46.973" v="12" actId="20577"/>
        <pc:sldMkLst>
          <pc:docMk/>
          <pc:sldMk cId="3585200786" sldId="269"/>
        </pc:sldMkLst>
        <pc:spChg chg="mod">
          <ac:chgData name="Nadia Villeneuve" userId="S::navil15_ulaval.ca#ext#@usherbrooke.onmicrosoft.com::f4955723-11c7-4fc8-bc14-d02779d6f10a" providerId="AD" clId="Web-{952832D7-2251-3311-F2E7-2BCDCB653987}" dt="2024-11-11T18:24:46.973" v="12" actId="20577"/>
          <ac:spMkLst>
            <pc:docMk/>
            <pc:sldMk cId="3585200786" sldId="269"/>
            <ac:spMk id="2" creationId="{C19F8346-8ACA-4AF0-A5BB-68A03ED75156}"/>
          </ac:spMkLst>
        </pc:spChg>
      </pc:sldChg>
      <pc:sldChg chg="modSp">
        <pc:chgData name="Nadia Villeneuve" userId="S::navil15_ulaval.ca#ext#@usherbrooke.onmicrosoft.com::f4955723-11c7-4fc8-bc14-d02779d6f10a" providerId="AD" clId="Web-{952832D7-2251-3311-F2E7-2BCDCB653987}" dt="2024-11-11T18:32:03.985" v="157" actId="20577"/>
        <pc:sldMkLst>
          <pc:docMk/>
          <pc:sldMk cId="1048713355" sldId="272"/>
        </pc:sldMkLst>
        <pc:spChg chg="mod">
          <ac:chgData name="Nadia Villeneuve" userId="S::navil15_ulaval.ca#ext#@usherbrooke.onmicrosoft.com::f4955723-11c7-4fc8-bc14-d02779d6f10a" providerId="AD" clId="Web-{952832D7-2251-3311-F2E7-2BCDCB653987}" dt="2024-11-11T18:31:33.375" v="132" actId="20577"/>
          <ac:spMkLst>
            <pc:docMk/>
            <pc:sldMk cId="1048713355" sldId="272"/>
            <ac:spMk id="2" creationId="{E6F79B74-F080-41E6-9BF7-E9A907F15FB8}"/>
          </ac:spMkLst>
        </pc:spChg>
        <pc:spChg chg="mod">
          <ac:chgData name="Nadia Villeneuve" userId="S::navil15_ulaval.ca#ext#@usherbrooke.onmicrosoft.com::f4955723-11c7-4fc8-bc14-d02779d6f10a" providerId="AD" clId="Web-{952832D7-2251-3311-F2E7-2BCDCB653987}" dt="2024-11-11T18:31:41.140" v="139" actId="20577"/>
          <ac:spMkLst>
            <pc:docMk/>
            <pc:sldMk cId="1048713355" sldId="272"/>
            <ac:spMk id="6" creationId="{E1A6ABEE-21A7-444E-9B02-7437F6E0632B}"/>
          </ac:spMkLst>
        </pc:spChg>
        <pc:spChg chg="mod">
          <ac:chgData name="Nadia Villeneuve" userId="S::navil15_ulaval.ca#ext#@usherbrooke.onmicrosoft.com::f4955723-11c7-4fc8-bc14-d02779d6f10a" providerId="AD" clId="Web-{952832D7-2251-3311-F2E7-2BCDCB653987}" dt="2024-11-11T18:32:03.985" v="157" actId="20577"/>
          <ac:spMkLst>
            <pc:docMk/>
            <pc:sldMk cId="1048713355" sldId="272"/>
            <ac:spMk id="8" creationId="{39465C6C-6460-438C-8849-9916B8B73F7A}"/>
          </ac:spMkLst>
        </pc:spChg>
      </pc:sldChg>
      <pc:sldChg chg="addSp delSp modSp">
        <pc:chgData name="Nadia Villeneuve" userId="S::navil15_ulaval.ca#ext#@usherbrooke.onmicrosoft.com::f4955723-11c7-4fc8-bc14-d02779d6f10a" providerId="AD" clId="Web-{952832D7-2251-3311-F2E7-2BCDCB653987}" dt="2024-11-11T18:27:03.024" v="70"/>
        <pc:sldMkLst>
          <pc:docMk/>
          <pc:sldMk cId="1560426451" sldId="273"/>
        </pc:sldMkLst>
        <pc:spChg chg="del">
          <ac:chgData name="Nadia Villeneuve" userId="S::navil15_ulaval.ca#ext#@usherbrooke.onmicrosoft.com::f4955723-11c7-4fc8-bc14-d02779d6f10a" providerId="AD" clId="Web-{952832D7-2251-3311-F2E7-2BCDCB653987}" dt="2024-11-11T18:27:03.024" v="70"/>
          <ac:spMkLst>
            <pc:docMk/>
            <pc:sldMk cId="1560426451" sldId="273"/>
            <ac:spMk id="5" creationId="{85FF1F3A-DAB4-466F-8BF5-B23065389C43}"/>
          </ac:spMkLst>
        </pc:spChg>
        <pc:spChg chg="add mod">
          <ac:chgData name="Nadia Villeneuve" userId="S::navil15_ulaval.ca#ext#@usherbrooke.onmicrosoft.com::f4955723-11c7-4fc8-bc14-d02779d6f10a" providerId="AD" clId="Web-{952832D7-2251-3311-F2E7-2BCDCB653987}" dt="2024-11-11T18:27:03.024" v="70"/>
          <ac:spMkLst>
            <pc:docMk/>
            <pc:sldMk cId="1560426451" sldId="273"/>
            <ac:spMk id="6" creationId="{7202E184-5DE2-17EB-D611-B8F96C029B57}"/>
          </ac:spMkLst>
        </pc:spChg>
      </pc:sldChg>
      <pc:sldChg chg="modSp">
        <pc:chgData name="Nadia Villeneuve" userId="S::navil15_ulaval.ca#ext#@usherbrooke.onmicrosoft.com::f4955723-11c7-4fc8-bc14-d02779d6f10a" providerId="AD" clId="Web-{952832D7-2251-3311-F2E7-2BCDCB653987}" dt="2024-11-11T18:27:13.118" v="73" actId="20577"/>
        <pc:sldMkLst>
          <pc:docMk/>
          <pc:sldMk cId="3778533883" sldId="274"/>
        </pc:sldMkLst>
        <pc:spChg chg="mod">
          <ac:chgData name="Nadia Villeneuve" userId="S::navil15_ulaval.ca#ext#@usherbrooke.onmicrosoft.com::f4955723-11c7-4fc8-bc14-d02779d6f10a" providerId="AD" clId="Web-{952832D7-2251-3311-F2E7-2BCDCB653987}" dt="2024-11-11T18:27:13.118" v="73" actId="20577"/>
          <ac:spMkLst>
            <pc:docMk/>
            <pc:sldMk cId="3778533883" sldId="274"/>
            <ac:spMk id="2" creationId="{C19F8346-8ACA-4AF0-A5BB-68A03ED75156}"/>
          </ac:spMkLst>
        </pc:spChg>
      </pc:sldChg>
      <pc:sldChg chg="modSp">
        <pc:chgData name="Nadia Villeneuve" userId="S::navil15_ulaval.ca#ext#@usherbrooke.onmicrosoft.com::f4955723-11c7-4fc8-bc14-d02779d6f10a" providerId="AD" clId="Web-{952832D7-2251-3311-F2E7-2BCDCB653987}" dt="2024-11-11T18:26:01.897" v="47" actId="20577"/>
        <pc:sldMkLst>
          <pc:docMk/>
          <pc:sldMk cId="119481467" sldId="336"/>
        </pc:sldMkLst>
        <pc:spChg chg="mod">
          <ac:chgData name="Nadia Villeneuve" userId="S::navil15_ulaval.ca#ext#@usherbrooke.onmicrosoft.com::f4955723-11c7-4fc8-bc14-d02779d6f10a" providerId="AD" clId="Web-{952832D7-2251-3311-F2E7-2BCDCB653987}" dt="2024-11-11T18:26:01.897" v="47" actId="20577"/>
          <ac:spMkLst>
            <pc:docMk/>
            <pc:sldMk cId="119481467" sldId="336"/>
            <ac:spMk id="4" creationId="{4AA7AD7D-3405-43DB-B700-D4474F227324}"/>
          </ac:spMkLst>
        </pc:spChg>
      </pc:sldChg>
      <pc:sldChg chg="modSp">
        <pc:chgData name="Nadia Villeneuve" userId="S::navil15_ulaval.ca#ext#@usherbrooke.onmicrosoft.com::f4955723-11c7-4fc8-bc14-d02779d6f10a" providerId="AD" clId="Web-{952832D7-2251-3311-F2E7-2BCDCB653987}" dt="2024-11-11T18:32:34.548" v="161" actId="20577"/>
        <pc:sldMkLst>
          <pc:docMk/>
          <pc:sldMk cId="3964593014" sldId="337"/>
        </pc:sldMkLst>
        <pc:spChg chg="mod">
          <ac:chgData name="Nadia Villeneuve" userId="S::navil15_ulaval.ca#ext#@usherbrooke.onmicrosoft.com::f4955723-11c7-4fc8-bc14-d02779d6f10a" providerId="AD" clId="Web-{952832D7-2251-3311-F2E7-2BCDCB653987}" dt="2024-11-11T18:32:34.548" v="161" actId="20577"/>
          <ac:spMkLst>
            <pc:docMk/>
            <pc:sldMk cId="3964593014" sldId="337"/>
            <ac:spMk id="2" creationId="{2F1DA4B6-FFAB-D2E5-A5BF-9C2D2F3BDC8F}"/>
          </ac:spMkLst>
        </pc:spChg>
      </pc:sldChg>
      <pc:sldChg chg="modSp">
        <pc:chgData name="Nadia Villeneuve" userId="S::navil15_ulaval.ca#ext#@usherbrooke.onmicrosoft.com::f4955723-11c7-4fc8-bc14-d02779d6f10a" providerId="AD" clId="Web-{952832D7-2251-3311-F2E7-2BCDCB653987}" dt="2024-11-11T18:26:08.319" v="57" actId="20577"/>
        <pc:sldMkLst>
          <pc:docMk/>
          <pc:sldMk cId="3071685018" sldId="338"/>
        </pc:sldMkLst>
        <pc:spChg chg="mod">
          <ac:chgData name="Nadia Villeneuve" userId="S::navil15_ulaval.ca#ext#@usherbrooke.onmicrosoft.com::f4955723-11c7-4fc8-bc14-d02779d6f10a" providerId="AD" clId="Web-{952832D7-2251-3311-F2E7-2BCDCB653987}" dt="2024-11-11T18:26:08.319" v="57" actId="20577"/>
          <ac:spMkLst>
            <pc:docMk/>
            <pc:sldMk cId="3071685018" sldId="338"/>
            <ac:spMk id="2" creationId="{9BB98867-E970-D7FC-2E94-C01B946D77A5}"/>
          </ac:spMkLst>
        </pc:spChg>
      </pc:sldChg>
      <pc:sldChg chg="modSp">
        <pc:chgData name="Nadia Villeneuve" userId="S::navil15_ulaval.ca#ext#@usherbrooke.onmicrosoft.com::f4955723-11c7-4fc8-bc14-d02779d6f10a" providerId="AD" clId="Web-{952832D7-2251-3311-F2E7-2BCDCB653987}" dt="2024-11-11T18:38:41.854" v="173" actId="20577"/>
        <pc:sldMkLst>
          <pc:docMk/>
          <pc:sldMk cId="3121087320" sldId="339"/>
        </pc:sldMkLst>
        <pc:spChg chg="mod">
          <ac:chgData name="Nadia Villeneuve" userId="S::navil15_ulaval.ca#ext#@usherbrooke.onmicrosoft.com::f4955723-11c7-4fc8-bc14-d02779d6f10a" providerId="AD" clId="Web-{952832D7-2251-3311-F2E7-2BCDCB653987}" dt="2024-11-11T18:26:27.242" v="64" actId="20577"/>
          <ac:spMkLst>
            <pc:docMk/>
            <pc:sldMk cId="3121087320" sldId="339"/>
            <ac:spMk id="2" creationId="{1F8B35B5-95B0-9211-AAA8-073BAC68A503}"/>
          </ac:spMkLst>
        </pc:spChg>
        <pc:spChg chg="mod">
          <ac:chgData name="Nadia Villeneuve" userId="S::navil15_ulaval.ca#ext#@usherbrooke.onmicrosoft.com::f4955723-11c7-4fc8-bc14-d02779d6f10a" providerId="AD" clId="Web-{952832D7-2251-3311-F2E7-2BCDCB653987}" dt="2024-11-11T18:38:41.854" v="173" actId="20577"/>
          <ac:spMkLst>
            <pc:docMk/>
            <pc:sldMk cId="3121087320" sldId="339"/>
            <ac:spMk id="3" creationId="{E857EA48-0A3E-0AE2-796A-20476955A8C5}"/>
          </ac:spMkLst>
        </pc:spChg>
      </pc:sldChg>
      <pc:sldChg chg="modSp">
        <pc:chgData name="Nadia Villeneuve" userId="S::navil15_ulaval.ca#ext#@usherbrooke.onmicrosoft.com::f4955723-11c7-4fc8-bc14-d02779d6f10a" providerId="AD" clId="Web-{952832D7-2251-3311-F2E7-2BCDCB653987}" dt="2024-11-11T18:26:42.633" v="69" actId="20577"/>
        <pc:sldMkLst>
          <pc:docMk/>
          <pc:sldMk cId="693668947" sldId="342"/>
        </pc:sldMkLst>
        <pc:spChg chg="mod">
          <ac:chgData name="Nadia Villeneuve" userId="S::navil15_ulaval.ca#ext#@usherbrooke.onmicrosoft.com::f4955723-11c7-4fc8-bc14-d02779d6f10a" providerId="AD" clId="Web-{952832D7-2251-3311-F2E7-2BCDCB653987}" dt="2024-11-11T18:26:42.633" v="69" actId="20577"/>
          <ac:spMkLst>
            <pc:docMk/>
            <pc:sldMk cId="693668947" sldId="342"/>
            <ac:spMk id="2" creationId="{D9737B66-1CBD-A67A-1DFA-BECEB16BB80E}"/>
          </ac:spMkLst>
        </pc:spChg>
      </pc:sldChg>
      <pc:sldChg chg="modSp">
        <pc:chgData name="Nadia Villeneuve" userId="S::navil15_ulaval.ca#ext#@usherbrooke.onmicrosoft.com::f4955723-11c7-4fc8-bc14-d02779d6f10a" providerId="AD" clId="Web-{952832D7-2251-3311-F2E7-2BCDCB653987}" dt="2024-11-11T18:20:06.810" v="2" actId="20577"/>
        <pc:sldMkLst>
          <pc:docMk/>
          <pc:sldMk cId="73034954" sldId="344"/>
        </pc:sldMkLst>
        <pc:spChg chg="mod">
          <ac:chgData name="Nadia Villeneuve" userId="S::navil15_ulaval.ca#ext#@usherbrooke.onmicrosoft.com::f4955723-11c7-4fc8-bc14-d02779d6f10a" providerId="AD" clId="Web-{952832D7-2251-3311-F2E7-2BCDCB653987}" dt="2024-11-11T18:20:06.810" v="2" actId="20577"/>
          <ac:spMkLst>
            <pc:docMk/>
            <pc:sldMk cId="73034954" sldId="344"/>
            <ac:spMk id="4" creationId="{69A9499C-9FF5-4E44-90E4-C944FDFD15E5}"/>
          </ac:spMkLst>
        </pc:spChg>
      </pc:sldChg>
    </pc:docChg>
  </pc:docChgLst>
  <pc:docChgLst>
    <pc:chgData name="Christian Lachapelle" userId="S::lacc2005@usherbrooke.ca::cc4f8401-83be-4cd8-be94-bddec4fe8e32" providerId="AD" clId="Web-{19B4FEEC-ECBF-B577-60DA-BAD134A67E61}"/>
    <pc:docChg chg="modSld">
      <pc:chgData name="Christian Lachapelle" userId="S::lacc2005@usherbrooke.ca::cc4f8401-83be-4cd8-be94-bddec4fe8e32" providerId="AD" clId="Web-{19B4FEEC-ECBF-B577-60DA-BAD134A67E61}" dt="2024-12-11T13:55:37.971" v="2" actId="20577"/>
      <pc:docMkLst>
        <pc:docMk/>
      </pc:docMkLst>
      <pc:sldChg chg="modSp">
        <pc:chgData name="Christian Lachapelle" userId="S::lacc2005@usherbrooke.ca::cc4f8401-83be-4cd8-be94-bddec4fe8e32" providerId="AD" clId="Web-{19B4FEEC-ECBF-B577-60DA-BAD134A67E61}" dt="2024-12-11T13:55:37.971" v="2" actId="20577"/>
        <pc:sldMkLst>
          <pc:docMk/>
          <pc:sldMk cId="969908445" sldId="382"/>
        </pc:sldMkLst>
        <pc:spChg chg="mod">
          <ac:chgData name="Christian Lachapelle" userId="S::lacc2005@usherbrooke.ca::cc4f8401-83be-4cd8-be94-bddec4fe8e32" providerId="AD" clId="Web-{19B4FEEC-ECBF-B577-60DA-BAD134A67E61}" dt="2024-12-11T13:55:37.971" v="2" actId="20577"/>
          <ac:spMkLst>
            <pc:docMk/>
            <pc:sldMk cId="969908445" sldId="382"/>
            <ac:spMk id="2" creationId="{DBBD401E-C33E-4D41-95D3-E9FB761630DF}"/>
          </ac:spMkLst>
        </pc:spChg>
      </pc:sldChg>
    </pc:docChg>
  </pc:docChgLst>
  <pc:docChgLst>
    <pc:chgData name="Marianne Dubé" userId="99ce552f-53b5-4fbe-ac19-38e51f2fcb64" providerId="ADAL" clId="{6515A366-0E65-4D45-8BB3-DDEDB0E12E9E}"/>
    <pc:docChg chg="custSel addSld delSld modSld sldOrd">
      <pc:chgData name="Marianne Dubé" userId="99ce552f-53b5-4fbe-ac19-38e51f2fcb64" providerId="ADAL" clId="{6515A366-0E65-4D45-8BB3-DDEDB0E12E9E}" dt="2024-11-19T16:41:41.928" v="63" actId="478"/>
      <pc:docMkLst>
        <pc:docMk/>
      </pc:docMkLst>
      <pc:sldChg chg="modSp mod">
        <pc:chgData name="Marianne Dubé" userId="99ce552f-53b5-4fbe-ac19-38e51f2fcb64" providerId="ADAL" clId="{6515A366-0E65-4D45-8BB3-DDEDB0E12E9E}" dt="2024-11-19T16:39:55.307" v="53" actId="207"/>
        <pc:sldMkLst>
          <pc:docMk/>
          <pc:sldMk cId="3645413370" sldId="266"/>
        </pc:sldMkLst>
        <pc:spChg chg="mod">
          <ac:chgData name="Marianne Dubé" userId="99ce552f-53b5-4fbe-ac19-38e51f2fcb64" providerId="ADAL" clId="{6515A366-0E65-4D45-8BB3-DDEDB0E12E9E}" dt="2024-11-19T16:39:55.307" v="53" actId="207"/>
          <ac:spMkLst>
            <pc:docMk/>
            <pc:sldMk cId="3645413370" sldId="266"/>
            <ac:spMk id="3" creationId="{29227BFF-95C5-726C-4CA5-6462CC61519C}"/>
          </ac:spMkLst>
        </pc:spChg>
      </pc:sldChg>
      <pc:sldChg chg="modSp add del mod">
        <pc:chgData name="Marianne Dubé" userId="99ce552f-53b5-4fbe-ac19-38e51f2fcb64" providerId="ADAL" clId="{6515A366-0E65-4D45-8BB3-DDEDB0E12E9E}" dt="2024-11-19T16:36:12.064" v="30" actId="20577"/>
        <pc:sldMkLst>
          <pc:docMk/>
          <pc:sldMk cId="588067904" sldId="280"/>
        </pc:sldMkLst>
        <pc:spChg chg="mod">
          <ac:chgData name="Marianne Dubé" userId="99ce552f-53b5-4fbe-ac19-38e51f2fcb64" providerId="ADAL" clId="{6515A366-0E65-4D45-8BB3-DDEDB0E12E9E}" dt="2024-11-19T16:36:12.064" v="30" actId="20577"/>
          <ac:spMkLst>
            <pc:docMk/>
            <pc:sldMk cId="588067904" sldId="280"/>
            <ac:spMk id="9" creationId="{69A9499C-9FF5-4E44-90E4-C944FDFD15E5}"/>
          </ac:spMkLst>
        </pc:spChg>
      </pc:sldChg>
      <pc:sldChg chg="add">
        <pc:chgData name="Marianne Dubé" userId="99ce552f-53b5-4fbe-ac19-38e51f2fcb64" providerId="ADAL" clId="{6515A366-0E65-4D45-8BB3-DDEDB0E12E9E}" dt="2024-11-19T16:38:13.879" v="47"/>
        <pc:sldMkLst>
          <pc:docMk/>
          <pc:sldMk cId="3987411792" sldId="285"/>
        </pc:sldMkLst>
      </pc:sldChg>
      <pc:sldChg chg="modSp mod">
        <pc:chgData name="Marianne Dubé" userId="99ce552f-53b5-4fbe-ac19-38e51f2fcb64" providerId="ADAL" clId="{6515A366-0E65-4D45-8BB3-DDEDB0E12E9E}" dt="2024-11-19T16:28:07.287" v="3" actId="1076"/>
        <pc:sldMkLst>
          <pc:docMk/>
          <pc:sldMk cId="1232150344" sldId="289"/>
        </pc:sldMkLst>
        <pc:spChg chg="mod">
          <ac:chgData name="Marianne Dubé" userId="99ce552f-53b5-4fbe-ac19-38e51f2fcb64" providerId="ADAL" clId="{6515A366-0E65-4D45-8BB3-DDEDB0E12E9E}" dt="2024-11-19T16:28:07.287" v="3" actId="1076"/>
          <ac:spMkLst>
            <pc:docMk/>
            <pc:sldMk cId="1232150344" sldId="289"/>
            <ac:spMk id="7" creationId="{4934365C-6C22-234E-A6D7-2A745C80B2F1}"/>
          </ac:spMkLst>
        </pc:spChg>
      </pc:sldChg>
      <pc:sldChg chg="delSp modSp mod">
        <pc:chgData name="Marianne Dubé" userId="99ce552f-53b5-4fbe-ac19-38e51f2fcb64" providerId="ADAL" clId="{6515A366-0E65-4D45-8BB3-DDEDB0E12E9E}" dt="2024-11-19T16:41:41.928" v="63" actId="478"/>
        <pc:sldMkLst>
          <pc:docMk/>
          <pc:sldMk cId="1704352296" sldId="331"/>
        </pc:sldMkLst>
        <pc:spChg chg="mod">
          <ac:chgData name="Marianne Dubé" userId="99ce552f-53b5-4fbe-ac19-38e51f2fcb64" providerId="ADAL" clId="{6515A366-0E65-4D45-8BB3-DDEDB0E12E9E}" dt="2024-11-19T16:40:36.023" v="60" actId="207"/>
          <ac:spMkLst>
            <pc:docMk/>
            <pc:sldMk cId="1704352296" sldId="331"/>
            <ac:spMk id="2" creationId="{0EB4F72A-FC18-B54F-A48F-9C3633AEE67F}"/>
          </ac:spMkLst>
        </pc:spChg>
        <pc:spChg chg="del">
          <ac:chgData name="Marianne Dubé" userId="99ce552f-53b5-4fbe-ac19-38e51f2fcb64" providerId="ADAL" clId="{6515A366-0E65-4D45-8BB3-DDEDB0E12E9E}" dt="2024-11-19T16:41:41.928" v="63" actId="478"/>
          <ac:spMkLst>
            <pc:docMk/>
            <pc:sldMk cId="1704352296" sldId="331"/>
            <ac:spMk id="24" creationId="{6AF86F80-E272-2542-AA6D-35E9B37F02A8}"/>
          </ac:spMkLst>
        </pc:spChg>
      </pc:sldChg>
      <pc:sldChg chg="modSp mod ord">
        <pc:chgData name="Marianne Dubé" userId="99ce552f-53b5-4fbe-ac19-38e51f2fcb64" providerId="ADAL" clId="{6515A366-0E65-4D45-8BB3-DDEDB0E12E9E}" dt="2024-11-19T16:38:43.572" v="51" actId="11"/>
        <pc:sldMkLst>
          <pc:docMk/>
          <pc:sldMk cId="119481467" sldId="336"/>
        </pc:sldMkLst>
        <pc:spChg chg="mod">
          <ac:chgData name="Marianne Dubé" userId="99ce552f-53b5-4fbe-ac19-38e51f2fcb64" providerId="ADAL" clId="{6515A366-0E65-4D45-8BB3-DDEDB0E12E9E}" dt="2024-11-19T16:38:26.209" v="50" actId="207"/>
          <ac:spMkLst>
            <pc:docMk/>
            <pc:sldMk cId="119481467" sldId="336"/>
            <ac:spMk id="2" creationId="{3BAB9F94-9683-4F73-86A7-2D03AC2CC3D1}"/>
          </ac:spMkLst>
        </pc:spChg>
        <pc:spChg chg="mod">
          <ac:chgData name="Marianne Dubé" userId="99ce552f-53b5-4fbe-ac19-38e51f2fcb64" providerId="ADAL" clId="{6515A366-0E65-4D45-8BB3-DDEDB0E12E9E}" dt="2024-11-19T16:38:43.572" v="51" actId="11"/>
          <ac:spMkLst>
            <pc:docMk/>
            <pc:sldMk cId="119481467" sldId="336"/>
            <ac:spMk id="4" creationId="{4AA7AD7D-3405-43DB-B700-D4474F227324}"/>
          </ac:spMkLst>
        </pc:spChg>
      </pc:sldChg>
      <pc:sldChg chg="modSp mod">
        <pc:chgData name="Marianne Dubé" userId="99ce552f-53b5-4fbe-ac19-38e51f2fcb64" providerId="ADAL" clId="{6515A366-0E65-4D45-8BB3-DDEDB0E12E9E}" dt="2024-11-19T16:40:02.686" v="54" actId="207"/>
        <pc:sldMkLst>
          <pc:docMk/>
          <pc:sldMk cId="3964593014" sldId="337"/>
        </pc:sldMkLst>
        <pc:spChg chg="mod">
          <ac:chgData name="Marianne Dubé" userId="99ce552f-53b5-4fbe-ac19-38e51f2fcb64" providerId="ADAL" clId="{6515A366-0E65-4D45-8BB3-DDEDB0E12E9E}" dt="2024-11-19T16:40:02.686" v="54" actId="207"/>
          <ac:spMkLst>
            <pc:docMk/>
            <pc:sldMk cId="3964593014" sldId="337"/>
            <ac:spMk id="2" creationId="{2F1DA4B6-FFAB-D2E5-A5BF-9C2D2F3BDC8F}"/>
          </ac:spMkLst>
        </pc:spChg>
      </pc:sldChg>
      <pc:sldChg chg="modSp mod">
        <pc:chgData name="Marianne Dubé" userId="99ce552f-53b5-4fbe-ac19-38e51f2fcb64" providerId="ADAL" clId="{6515A366-0E65-4D45-8BB3-DDEDB0E12E9E}" dt="2024-11-19T16:40:43.672" v="61" actId="207"/>
        <pc:sldMkLst>
          <pc:docMk/>
          <pc:sldMk cId="3121087320" sldId="339"/>
        </pc:sldMkLst>
        <pc:spChg chg="mod">
          <ac:chgData name="Marianne Dubé" userId="99ce552f-53b5-4fbe-ac19-38e51f2fcb64" providerId="ADAL" clId="{6515A366-0E65-4D45-8BB3-DDEDB0E12E9E}" dt="2024-11-19T16:40:43.672" v="61" actId="207"/>
          <ac:spMkLst>
            <pc:docMk/>
            <pc:sldMk cId="3121087320" sldId="339"/>
            <ac:spMk id="2" creationId="{1F8B35B5-95B0-9211-AAA8-073BAC68A503}"/>
          </ac:spMkLst>
        </pc:spChg>
      </pc:sldChg>
      <pc:sldChg chg="modSp mod">
        <pc:chgData name="Marianne Dubé" userId="99ce552f-53b5-4fbe-ac19-38e51f2fcb64" providerId="ADAL" clId="{6515A366-0E65-4D45-8BB3-DDEDB0E12E9E}" dt="2024-11-19T16:40:10.193" v="55" actId="207"/>
        <pc:sldMkLst>
          <pc:docMk/>
          <pc:sldMk cId="221170939" sldId="340"/>
        </pc:sldMkLst>
        <pc:spChg chg="mod">
          <ac:chgData name="Marianne Dubé" userId="99ce552f-53b5-4fbe-ac19-38e51f2fcb64" providerId="ADAL" clId="{6515A366-0E65-4D45-8BB3-DDEDB0E12E9E}" dt="2024-11-19T16:40:10.193" v="55" actId="207"/>
          <ac:spMkLst>
            <pc:docMk/>
            <pc:sldMk cId="221170939" sldId="340"/>
            <ac:spMk id="2" creationId="{DD572D10-837B-D41B-A009-CD31F2D0D919}"/>
          </ac:spMkLst>
        </pc:spChg>
      </pc:sldChg>
      <pc:sldChg chg="modSp mod">
        <pc:chgData name="Marianne Dubé" userId="99ce552f-53b5-4fbe-ac19-38e51f2fcb64" providerId="ADAL" clId="{6515A366-0E65-4D45-8BB3-DDEDB0E12E9E}" dt="2024-11-19T16:37:08.394" v="41" actId="6549"/>
        <pc:sldMkLst>
          <pc:docMk/>
          <pc:sldMk cId="73034954" sldId="344"/>
        </pc:sldMkLst>
        <pc:spChg chg="mod">
          <ac:chgData name="Marianne Dubé" userId="99ce552f-53b5-4fbe-ac19-38e51f2fcb64" providerId="ADAL" clId="{6515A366-0E65-4D45-8BB3-DDEDB0E12E9E}" dt="2024-11-19T16:37:08.394" v="41" actId="6549"/>
          <ac:spMkLst>
            <pc:docMk/>
            <pc:sldMk cId="73034954" sldId="344"/>
            <ac:spMk id="4" creationId="{69A9499C-9FF5-4E44-90E4-C944FDFD15E5}"/>
          </ac:spMkLst>
        </pc:spChg>
      </pc:sldChg>
      <pc:sldChg chg="modSp mod">
        <pc:chgData name="Marianne Dubé" userId="99ce552f-53b5-4fbe-ac19-38e51f2fcb64" providerId="ADAL" clId="{6515A366-0E65-4D45-8BB3-DDEDB0E12E9E}" dt="2024-11-19T16:40:14.832" v="56" actId="207"/>
        <pc:sldMkLst>
          <pc:docMk/>
          <pc:sldMk cId="3815247687" sldId="345"/>
        </pc:sldMkLst>
        <pc:spChg chg="mod">
          <ac:chgData name="Marianne Dubé" userId="99ce552f-53b5-4fbe-ac19-38e51f2fcb64" providerId="ADAL" clId="{6515A366-0E65-4D45-8BB3-DDEDB0E12E9E}" dt="2024-11-19T16:40:14.832" v="56" actId="207"/>
          <ac:spMkLst>
            <pc:docMk/>
            <pc:sldMk cId="3815247687" sldId="345"/>
            <ac:spMk id="2" creationId="{32CD3766-AD4E-763F-C595-63604FCA3EBE}"/>
          </ac:spMkLst>
        </pc:spChg>
      </pc:sldChg>
      <pc:sldChg chg="modSp mod">
        <pc:chgData name="Marianne Dubé" userId="99ce552f-53b5-4fbe-ac19-38e51f2fcb64" providerId="ADAL" clId="{6515A366-0E65-4D45-8BB3-DDEDB0E12E9E}" dt="2024-11-19T16:40:23.138" v="57" actId="207"/>
        <pc:sldMkLst>
          <pc:docMk/>
          <pc:sldMk cId="2041692953" sldId="346"/>
        </pc:sldMkLst>
        <pc:spChg chg="mod">
          <ac:chgData name="Marianne Dubé" userId="99ce552f-53b5-4fbe-ac19-38e51f2fcb64" providerId="ADAL" clId="{6515A366-0E65-4D45-8BB3-DDEDB0E12E9E}" dt="2024-11-19T16:40:23.138" v="57" actId="207"/>
          <ac:spMkLst>
            <pc:docMk/>
            <pc:sldMk cId="2041692953" sldId="346"/>
            <ac:spMk id="2" creationId="{964AC00A-4351-D2A4-C6BF-5E40CD90EB45}"/>
          </ac:spMkLst>
        </pc:spChg>
      </pc:sldChg>
      <pc:sldChg chg="modSp mod">
        <pc:chgData name="Marianne Dubé" userId="99ce552f-53b5-4fbe-ac19-38e51f2fcb64" providerId="ADAL" clId="{6515A366-0E65-4D45-8BB3-DDEDB0E12E9E}" dt="2024-11-19T16:40:26.976" v="58" actId="207"/>
        <pc:sldMkLst>
          <pc:docMk/>
          <pc:sldMk cId="498232130" sldId="347"/>
        </pc:sldMkLst>
        <pc:spChg chg="mod">
          <ac:chgData name="Marianne Dubé" userId="99ce552f-53b5-4fbe-ac19-38e51f2fcb64" providerId="ADAL" clId="{6515A366-0E65-4D45-8BB3-DDEDB0E12E9E}" dt="2024-11-19T16:40:26.976" v="58" actId="207"/>
          <ac:spMkLst>
            <pc:docMk/>
            <pc:sldMk cId="498232130" sldId="347"/>
            <ac:spMk id="2" creationId="{CB2C612C-BA49-B8E9-7E87-F243F5609DF0}"/>
          </ac:spMkLst>
        </pc:spChg>
      </pc:sldChg>
      <pc:sldChg chg="modSp mod">
        <pc:chgData name="Marianne Dubé" userId="99ce552f-53b5-4fbe-ac19-38e51f2fcb64" providerId="ADAL" clId="{6515A366-0E65-4D45-8BB3-DDEDB0E12E9E}" dt="2024-11-19T16:40:31.337" v="59" actId="207"/>
        <pc:sldMkLst>
          <pc:docMk/>
          <pc:sldMk cId="4057328030" sldId="348"/>
        </pc:sldMkLst>
        <pc:spChg chg="mod">
          <ac:chgData name="Marianne Dubé" userId="99ce552f-53b5-4fbe-ac19-38e51f2fcb64" providerId="ADAL" clId="{6515A366-0E65-4D45-8BB3-DDEDB0E12E9E}" dt="2024-11-19T16:40:31.337" v="59" actId="207"/>
          <ac:spMkLst>
            <pc:docMk/>
            <pc:sldMk cId="4057328030" sldId="348"/>
            <ac:spMk id="2" creationId="{6ACA2D36-75D1-5B58-994A-BF3CD00B3F83}"/>
          </ac:spMkLst>
        </pc:spChg>
      </pc:sldChg>
      <pc:sldChg chg="new del">
        <pc:chgData name="Marianne Dubé" userId="99ce552f-53b5-4fbe-ac19-38e51f2fcb64" providerId="ADAL" clId="{6515A366-0E65-4D45-8BB3-DDEDB0E12E9E}" dt="2024-11-19T16:37:39.080" v="44" actId="47"/>
        <pc:sldMkLst>
          <pc:docMk/>
          <pc:sldMk cId="3496463026" sldId="349"/>
        </pc:sldMkLst>
      </pc:sldChg>
      <pc:sldChg chg="add">
        <pc:chgData name="Marianne Dubé" userId="99ce552f-53b5-4fbe-ac19-38e51f2fcb64" providerId="ADAL" clId="{6515A366-0E65-4D45-8BB3-DDEDB0E12E9E}" dt="2024-11-19T16:38:13.879" v="47"/>
        <pc:sldMkLst>
          <pc:docMk/>
          <pc:sldMk cId="969908445" sldId="382"/>
        </pc:sldMkLst>
      </pc:sldChg>
      <pc:sldChg chg="modSp add mod modShow">
        <pc:chgData name="Marianne Dubé" userId="99ce552f-53b5-4fbe-ac19-38e51f2fcb64" providerId="ADAL" clId="{6515A366-0E65-4D45-8BB3-DDEDB0E12E9E}" dt="2024-11-19T16:40:47.169" v="62" actId="207"/>
        <pc:sldMkLst>
          <pc:docMk/>
          <pc:sldMk cId="667640070" sldId="459"/>
        </pc:sldMkLst>
        <pc:spChg chg="mod">
          <ac:chgData name="Marianne Dubé" userId="99ce552f-53b5-4fbe-ac19-38e51f2fcb64" providerId="ADAL" clId="{6515A366-0E65-4D45-8BB3-DDEDB0E12E9E}" dt="2024-11-19T16:40:47.169" v="62" actId="207"/>
          <ac:spMkLst>
            <pc:docMk/>
            <pc:sldMk cId="667640070" sldId="459"/>
            <ac:spMk id="2" creationId="{C45A5376-19C0-B92F-5470-ED94095C80EC}"/>
          </ac:spMkLst>
        </pc:spChg>
      </pc:sldChg>
    </pc:docChg>
  </pc:docChgLst>
  <pc:docChgLst>
    <pc:chgData name="Nadia Villeneuve" userId="S::navil15_ulaval.ca#ext#@usherbrooke.onmicrosoft.com::f4955723-11c7-4fc8-bc14-d02779d6f10a" providerId="AD" clId="Web-{D2949B54-83A0-A0A7-8D10-75238181908A}"/>
    <pc:docChg chg="modSld sldOrd">
      <pc:chgData name="Nadia Villeneuve" userId="S::navil15_ulaval.ca#ext#@usherbrooke.onmicrosoft.com::f4955723-11c7-4fc8-bc14-d02779d6f10a" providerId="AD" clId="Web-{D2949B54-83A0-A0A7-8D10-75238181908A}" dt="2024-11-19T16:39:27.555" v="284" actId="20577"/>
      <pc:docMkLst>
        <pc:docMk/>
      </pc:docMkLst>
      <pc:sldChg chg="modNotes">
        <pc:chgData name="Nadia Villeneuve" userId="S::navil15_ulaval.ca#ext#@usherbrooke.onmicrosoft.com::f4955723-11c7-4fc8-bc14-d02779d6f10a" providerId="AD" clId="Web-{D2949B54-83A0-A0A7-8D10-75238181908A}" dt="2024-11-19T16:12:03.205" v="85"/>
        <pc:sldMkLst>
          <pc:docMk/>
          <pc:sldMk cId="3645413370" sldId="266"/>
        </pc:sldMkLst>
      </pc:sldChg>
      <pc:sldChg chg="ord">
        <pc:chgData name="Nadia Villeneuve" userId="S::navil15_ulaval.ca#ext#@usherbrooke.onmicrosoft.com::f4955723-11c7-4fc8-bc14-d02779d6f10a" providerId="AD" clId="Web-{D2949B54-83A0-A0A7-8D10-75238181908A}" dt="2024-11-19T16:19:18.950" v="262"/>
        <pc:sldMkLst>
          <pc:docMk/>
          <pc:sldMk cId="1232150344" sldId="289"/>
        </pc:sldMkLst>
      </pc:sldChg>
      <pc:sldChg chg="modSp">
        <pc:chgData name="Nadia Villeneuve" userId="S::navil15_ulaval.ca#ext#@usherbrooke.onmicrosoft.com::f4955723-11c7-4fc8-bc14-d02779d6f10a" providerId="AD" clId="Web-{D2949B54-83A0-A0A7-8D10-75238181908A}" dt="2024-11-19T16:31:27.107" v="272" actId="20577"/>
        <pc:sldMkLst>
          <pc:docMk/>
          <pc:sldMk cId="1704352296" sldId="331"/>
        </pc:sldMkLst>
        <pc:spChg chg="mod">
          <ac:chgData name="Nadia Villeneuve" userId="S::navil15_ulaval.ca#ext#@usherbrooke.onmicrosoft.com::f4955723-11c7-4fc8-bc14-d02779d6f10a" providerId="AD" clId="Web-{D2949B54-83A0-A0A7-8D10-75238181908A}" dt="2024-11-19T16:31:27.107" v="272" actId="20577"/>
          <ac:spMkLst>
            <pc:docMk/>
            <pc:sldMk cId="1704352296" sldId="331"/>
            <ac:spMk id="2" creationId="{0EB4F72A-FC18-B54F-A48F-9C3633AEE67F}"/>
          </ac:spMkLst>
        </pc:spChg>
      </pc:sldChg>
      <pc:sldChg chg="modSp">
        <pc:chgData name="Nadia Villeneuve" userId="S::navil15_ulaval.ca#ext#@usherbrooke.onmicrosoft.com::f4955723-11c7-4fc8-bc14-d02779d6f10a" providerId="AD" clId="Web-{D2949B54-83A0-A0A7-8D10-75238181908A}" dt="2024-11-19T16:33:52.141" v="275" actId="20577"/>
        <pc:sldMkLst>
          <pc:docMk/>
          <pc:sldMk cId="119481467" sldId="336"/>
        </pc:sldMkLst>
        <pc:spChg chg="mod">
          <ac:chgData name="Nadia Villeneuve" userId="S::navil15_ulaval.ca#ext#@usherbrooke.onmicrosoft.com::f4955723-11c7-4fc8-bc14-d02779d6f10a" providerId="AD" clId="Web-{D2949B54-83A0-A0A7-8D10-75238181908A}" dt="2024-11-19T16:33:52.141" v="275" actId="20577"/>
          <ac:spMkLst>
            <pc:docMk/>
            <pc:sldMk cId="119481467" sldId="336"/>
            <ac:spMk id="4" creationId="{4AA7AD7D-3405-43DB-B700-D4474F227324}"/>
          </ac:spMkLst>
        </pc:spChg>
      </pc:sldChg>
      <pc:sldChg chg="modSp modNotes">
        <pc:chgData name="Nadia Villeneuve" userId="S::navil15_ulaval.ca#ext#@usherbrooke.onmicrosoft.com::f4955723-11c7-4fc8-bc14-d02779d6f10a" providerId="AD" clId="Web-{D2949B54-83A0-A0A7-8D10-75238181908A}" dt="2024-11-19T16:18:19.105" v="260"/>
        <pc:sldMkLst>
          <pc:docMk/>
          <pc:sldMk cId="3964593014" sldId="337"/>
        </pc:sldMkLst>
        <pc:spChg chg="mod">
          <ac:chgData name="Nadia Villeneuve" userId="S::navil15_ulaval.ca#ext#@usherbrooke.onmicrosoft.com::f4955723-11c7-4fc8-bc14-d02779d6f10a" providerId="AD" clId="Web-{D2949B54-83A0-A0A7-8D10-75238181908A}" dt="2024-11-19T16:17:07.603" v="171" actId="20577"/>
          <ac:spMkLst>
            <pc:docMk/>
            <pc:sldMk cId="3964593014" sldId="337"/>
            <ac:spMk id="2" creationId="{2F1DA4B6-FFAB-D2E5-A5BF-9C2D2F3BDC8F}"/>
          </ac:spMkLst>
        </pc:spChg>
        <pc:spChg chg="mod">
          <ac:chgData name="Nadia Villeneuve" userId="S::navil15_ulaval.ca#ext#@usherbrooke.onmicrosoft.com::f4955723-11c7-4fc8-bc14-d02779d6f10a" providerId="AD" clId="Web-{D2949B54-83A0-A0A7-8D10-75238181908A}" dt="2024-11-19T16:14:59.381" v="134" actId="20577"/>
          <ac:spMkLst>
            <pc:docMk/>
            <pc:sldMk cId="3964593014" sldId="337"/>
            <ac:spMk id="3" creationId="{4B83257A-66F1-CA2E-DFEE-11B3459579BD}"/>
          </ac:spMkLst>
        </pc:spChg>
        <pc:picChg chg="mod">
          <ac:chgData name="Nadia Villeneuve" userId="S::navil15_ulaval.ca#ext#@usherbrooke.onmicrosoft.com::f4955723-11c7-4fc8-bc14-d02779d6f10a" providerId="AD" clId="Web-{D2949B54-83A0-A0A7-8D10-75238181908A}" dt="2024-11-19T16:17:12.431" v="172" actId="1076"/>
          <ac:picMkLst>
            <pc:docMk/>
            <pc:sldMk cId="3964593014" sldId="337"/>
            <ac:picMk id="5" creationId="{D912A58E-65D7-4CA6-2ABC-B68C93F997D4}"/>
          </ac:picMkLst>
        </pc:picChg>
      </pc:sldChg>
      <pc:sldChg chg="modSp">
        <pc:chgData name="Nadia Villeneuve" userId="S::navil15_ulaval.ca#ext#@usherbrooke.onmicrosoft.com::f4955723-11c7-4fc8-bc14-d02779d6f10a" providerId="AD" clId="Web-{D2949B54-83A0-A0A7-8D10-75238181908A}" dt="2024-11-19T16:34:50.065" v="282" actId="20577"/>
        <pc:sldMkLst>
          <pc:docMk/>
          <pc:sldMk cId="3121087320" sldId="339"/>
        </pc:sldMkLst>
        <pc:spChg chg="mod">
          <ac:chgData name="Nadia Villeneuve" userId="S::navil15_ulaval.ca#ext#@usherbrooke.onmicrosoft.com::f4955723-11c7-4fc8-bc14-d02779d6f10a" providerId="AD" clId="Web-{D2949B54-83A0-A0A7-8D10-75238181908A}" dt="2024-11-19T16:34:50.065" v="282" actId="20577"/>
          <ac:spMkLst>
            <pc:docMk/>
            <pc:sldMk cId="3121087320" sldId="339"/>
            <ac:spMk id="3" creationId="{E857EA48-0A3E-0AE2-796A-20476955A8C5}"/>
          </ac:spMkLst>
        </pc:spChg>
      </pc:sldChg>
      <pc:sldChg chg="modSp">
        <pc:chgData name="Nadia Villeneuve" userId="S::navil15_ulaval.ca#ext#@usherbrooke.onmicrosoft.com::f4955723-11c7-4fc8-bc14-d02779d6f10a" providerId="AD" clId="Web-{D2949B54-83A0-A0A7-8D10-75238181908A}" dt="2024-11-19T16:39:27.555" v="284" actId="20577"/>
        <pc:sldMkLst>
          <pc:docMk/>
          <pc:sldMk cId="2418761167" sldId="343"/>
        </pc:sldMkLst>
        <pc:spChg chg="mod">
          <ac:chgData name="Nadia Villeneuve" userId="S::navil15_ulaval.ca#ext#@usherbrooke.onmicrosoft.com::f4955723-11c7-4fc8-bc14-d02779d6f10a" providerId="AD" clId="Web-{D2949B54-83A0-A0A7-8D10-75238181908A}" dt="2024-11-19T16:39:27.555" v="284" actId="20577"/>
          <ac:spMkLst>
            <pc:docMk/>
            <pc:sldMk cId="2418761167" sldId="343"/>
            <ac:spMk id="2" creationId="{991224C8-DF89-8CA5-65AD-E5A196C9D936}"/>
          </ac:spMkLst>
        </pc:spChg>
      </pc:sldChg>
    </pc:docChg>
  </pc:docChgLst>
  <pc:docChgLst>
    <pc:chgData name="Nadia Villeneuve" userId="S::navil15_ulaval.ca#ext#@usherbrooke.onmicrosoft.com::f4955723-11c7-4fc8-bc14-d02779d6f10a" providerId="AD" clId="Web-{D0B8BBFA-FA9F-1A9D-3BE9-2D66F7F458DB}"/>
    <pc:docChg chg="delSld modSld">
      <pc:chgData name="Nadia Villeneuve" userId="S::navil15_ulaval.ca#ext#@usherbrooke.onmicrosoft.com::f4955723-11c7-4fc8-bc14-d02779d6f10a" providerId="AD" clId="Web-{D0B8BBFA-FA9F-1A9D-3BE9-2D66F7F458DB}" dt="2024-11-20T14:38:29.806" v="400"/>
      <pc:docMkLst>
        <pc:docMk/>
      </pc:docMkLst>
      <pc:sldChg chg="modNotes">
        <pc:chgData name="Nadia Villeneuve" userId="S::navil15_ulaval.ca#ext#@usherbrooke.onmicrosoft.com::f4955723-11c7-4fc8-bc14-d02779d6f10a" providerId="AD" clId="Web-{D0B8BBFA-FA9F-1A9D-3BE9-2D66F7F458DB}" dt="2024-11-20T14:37:21.321" v="342"/>
        <pc:sldMkLst>
          <pc:docMk/>
          <pc:sldMk cId="3645413370" sldId="266"/>
        </pc:sldMkLst>
      </pc:sldChg>
      <pc:sldChg chg="del">
        <pc:chgData name="Nadia Villeneuve" userId="S::navil15_ulaval.ca#ext#@usherbrooke.onmicrosoft.com::f4955723-11c7-4fc8-bc14-d02779d6f10a" providerId="AD" clId="Web-{D0B8BBFA-FA9F-1A9D-3BE9-2D66F7F458DB}" dt="2024-11-20T13:19:45.751" v="94"/>
        <pc:sldMkLst>
          <pc:docMk/>
          <pc:sldMk cId="1560426451" sldId="273"/>
        </pc:sldMkLst>
      </pc:sldChg>
      <pc:sldChg chg="modSp">
        <pc:chgData name="Nadia Villeneuve" userId="S::navil15_ulaval.ca#ext#@usherbrooke.onmicrosoft.com::f4955723-11c7-4fc8-bc14-d02779d6f10a" providerId="AD" clId="Web-{D0B8BBFA-FA9F-1A9D-3BE9-2D66F7F458DB}" dt="2024-11-20T13:19:56.595" v="103" actId="20577"/>
        <pc:sldMkLst>
          <pc:docMk/>
          <pc:sldMk cId="3778533883" sldId="274"/>
        </pc:sldMkLst>
        <pc:spChg chg="mod">
          <ac:chgData name="Nadia Villeneuve" userId="S::navil15_ulaval.ca#ext#@usherbrooke.onmicrosoft.com::f4955723-11c7-4fc8-bc14-d02779d6f10a" providerId="AD" clId="Web-{D0B8BBFA-FA9F-1A9D-3BE9-2D66F7F458DB}" dt="2024-11-20T13:19:56.595" v="103" actId="20577"/>
          <ac:spMkLst>
            <pc:docMk/>
            <pc:sldMk cId="3778533883" sldId="274"/>
            <ac:spMk id="5" creationId="{85FF1F3A-DAB4-466F-8BF5-B23065389C43}"/>
          </ac:spMkLst>
        </pc:spChg>
      </pc:sldChg>
      <pc:sldChg chg="modSp">
        <pc:chgData name="Nadia Villeneuve" userId="S::navil15_ulaval.ca#ext#@usherbrooke.onmicrosoft.com::f4955723-11c7-4fc8-bc14-d02779d6f10a" providerId="AD" clId="Web-{D0B8BBFA-FA9F-1A9D-3BE9-2D66F7F458DB}" dt="2024-11-20T14:23:28.592" v="262" actId="20577"/>
        <pc:sldMkLst>
          <pc:docMk/>
          <pc:sldMk cId="588067904" sldId="280"/>
        </pc:sldMkLst>
        <pc:spChg chg="mod">
          <ac:chgData name="Nadia Villeneuve" userId="S::navil15_ulaval.ca#ext#@usherbrooke.onmicrosoft.com::f4955723-11c7-4fc8-bc14-d02779d6f10a" providerId="AD" clId="Web-{D0B8BBFA-FA9F-1A9D-3BE9-2D66F7F458DB}" dt="2024-11-20T14:23:28.592" v="262" actId="20577"/>
          <ac:spMkLst>
            <pc:docMk/>
            <pc:sldMk cId="588067904" sldId="280"/>
            <ac:spMk id="9" creationId="{69A9499C-9FF5-4E44-90E4-C944FDFD15E5}"/>
          </ac:spMkLst>
        </pc:spChg>
      </pc:sldChg>
      <pc:sldChg chg="addSp delSp modSp addAnim delAnim">
        <pc:chgData name="Nadia Villeneuve" userId="S::navil15_ulaval.ca#ext#@usherbrooke.onmicrosoft.com::f4955723-11c7-4fc8-bc14-d02779d6f10a" providerId="AD" clId="Web-{D0B8BBFA-FA9F-1A9D-3BE9-2D66F7F458DB}" dt="2024-11-20T14:38:29.806" v="400"/>
        <pc:sldMkLst>
          <pc:docMk/>
          <pc:sldMk cId="1704352296" sldId="331"/>
        </pc:sldMkLst>
        <pc:spChg chg="mod">
          <ac:chgData name="Nadia Villeneuve" userId="S::navil15_ulaval.ca#ext#@usherbrooke.onmicrosoft.com::f4955723-11c7-4fc8-bc14-d02779d6f10a" providerId="AD" clId="Web-{D0B8BBFA-FA9F-1A9D-3BE9-2D66F7F458DB}" dt="2024-11-20T13:48:41.912" v="219" actId="20577"/>
          <ac:spMkLst>
            <pc:docMk/>
            <pc:sldMk cId="1704352296" sldId="331"/>
            <ac:spMk id="2" creationId="{0EB4F72A-FC18-B54F-A48F-9C3633AEE67F}"/>
          </ac:spMkLst>
        </pc:spChg>
        <pc:spChg chg="add del">
          <ac:chgData name="Nadia Villeneuve" userId="S::navil15_ulaval.ca#ext#@usherbrooke.onmicrosoft.com::f4955723-11c7-4fc8-bc14-d02779d6f10a" providerId="AD" clId="Web-{D0B8BBFA-FA9F-1A9D-3BE9-2D66F7F458DB}" dt="2024-11-20T13:39:29.187" v="172"/>
          <ac:spMkLst>
            <pc:docMk/>
            <pc:sldMk cId="1704352296" sldId="331"/>
            <ac:spMk id="13" creationId="{80CD4625-70ED-6748-933A-92AF15480A58}"/>
          </ac:spMkLst>
        </pc:spChg>
        <pc:spChg chg="add del">
          <ac:chgData name="Nadia Villeneuve" userId="S::navil15_ulaval.ca#ext#@usherbrooke.onmicrosoft.com::f4955723-11c7-4fc8-bc14-d02779d6f10a" providerId="AD" clId="Web-{D0B8BBFA-FA9F-1A9D-3BE9-2D66F7F458DB}" dt="2024-11-20T14:38:09.837" v="397"/>
          <ac:spMkLst>
            <pc:docMk/>
            <pc:sldMk cId="1704352296" sldId="331"/>
            <ac:spMk id="21" creationId="{33B963B1-9E71-4642-B873-F9C9860EFC94}"/>
          </ac:spMkLst>
        </pc:spChg>
        <pc:spChg chg="add del">
          <ac:chgData name="Nadia Villeneuve" userId="S::navil15_ulaval.ca#ext#@usherbrooke.onmicrosoft.com::f4955723-11c7-4fc8-bc14-d02779d6f10a" providerId="AD" clId="Web-{D0B8BBFA-FA9F-1A9D-3BE9-2D66F7F458DB}" dt="2024-11-20T14:38:29.806" v="400"/>
          <ac:spMkLst>
            <pc:docMk/>
            <pc:sldMk cId="1704352296" sldId="331"/>
            <ac:spMk id="23" creationId="{4A3720C6-3894-5342-8B40-3F231E18410B}"/>
          </ac:spMkLst>
        </pc:spChg>
        <pc:spChg chg="add del mod">
          <ac:chgData name="Nadia Villeneuve" userId="S::navil15_ulaval.ca#ext#@usherbrooke.onmicrosoft.com::f4955723-11c7-4fc8-bc14-d02779d6f10a" providerId="AD" clId="Web-{D0B8BBFA-FA9F-1A9D-3BE9-2D66F7F458DB}" dt="2024-11-20T13:42:40.392" v="184" actId="1076"/>
          <ac:spMkLst>
            <pc:docMk/>
            <pc:sldMk cId="1704352296" sldId="331"/>
            <ac:spMk id="25" creationId="{EE840B8C-90D7-9C49-8572-AA6DC222B908}"/>
          </ac:spMkLst>
        </pc:spChg>
        <pc:spChg chg="add del mod">
          <ac:chgData name="Nadia Villeneuve" userId="S::navil15_ulaval.ca#ext#@usherbrooke.onmicrosoft.com::f4955723-11c7-4fc8-bc14-d02779d6f10a" providerId="AD" clId="Web-{D0B8BBFA-FA9F-1A9D-3BE9-2D66F7F458DB}" dt="2024-11-20T13:48:05.646" v="210" actId="1076"/>
          <ac:spMkLst>
            <pc:docMk/>
            <pc:sldMk cId="1704352296" sldId="331"/>
            <ac:spMk id="26" creationId="{E6630F78-0A3A-FE41-89B0-298CE63F95A6}"/>
          </ac:spMkLst>
        </pc:spChg>
        <pc:grpChg chg="del">
          <ac:chgData name="Nadia Villeneuve" userId="S::navil15_ulaval.ca#ext#@usherbrooke.onmicrosoft.com::f4955723-11c7-4fc8-bc14-d02779d6f10a" providerId="AD" clId="Web-{D0B8BBFA-FA9F-1A9D-3BE9-2D66F7F458DB}" dt="2024-11-20T13:39:30.968" v="173"/>
          <ac:grpSpMkLst>
            <pc:docMk/>
            <pc:sldMk cId="1704352296" sldId="331"/>
            <ac:grpSpMk id="11" creationId="{E1691836-C4E9-7243-B46D-72910F4C3189}"/>
          </ac:grpSpMkLst>
        </pc:grpChg>
        <pc:grpChg chg="add del mod">
          <ac:chgData name="Nadia Villeneuve" userId="S::navil15_ulaval.ca#ext#@usherbrooke.onmicrosoft.com::f4955723-11c7-4fc8-bc14-d02779d6f10a" providerId="AD" clId="Web-{D0B8BBFA-FA9F-1A9D-3BE9-2D66F7F458DB}" dt="2024-11-20T13:47:22.911" v="190" actId="1076"/>
          <ac:grpSpMkLst>
            <pc:docMk/>
            <pc:sldMk cId="1704352296" sldId="331"/>
            <ac:grpSpMk id="12" creationId="{C98AB2D9-49A0-6D4C-B6DD-DEB24B579897}"/>
          </ac:grpSpMkLst>
        </pc:grpChg>
        <pc:grpChg chg="add del mod">
          <ac:chgData name="Nadia Villeneuve" userId="S::navil15_ulaval.ca#ext#@usherbrooke.onmicrosoft.com::f4955723-11c7-4fc8-bc14-d02779d6f10a" providerId="AD" clId="Web-{D0B8BBFA-FA9F-1A9D-3BE9-2D66F7F458DB}" dt="2024-11-20T14:38:07.212" v="396" actId="1076"/>
          <ac:grpSpMkLst>
            <pc:docMk/>
            <pc:sldMk cId="1704352296" sldId="331"/>
            <ac:grpSpMk id="17" creationId="{53EA454E-33BB-C14E-982A-9A837AD2AB2E}"/>
          </ac:grpSpMkLst>
        </pc:grpChg>
        <pc:graphicFrameChg chg="mod modGraphic">
          <ac:chgData name="Nadia Villeneuve" userId="S::navil15_ulaval.ca#ext#@usherbrooke.onmicrosoft.com::f4955723-11c7-4fc8-bc14-d02779d6f10a" providerId="AD" clId="Web-{D0B8BBFA-FA9F-1A9D-3BE9-2D66F7F458DB}" dt="2024-11-20T14:37:55.509" v="393"/>
          <ac:graphicFrameMkLst>
            <pc:docMk/>
            <pc:sldMk cId="1704352296" sldId="331"/>
            <ac:graphicFrameMk id="5" creationId="{5648A720-D530-8643-BB6F-1F5C8BEFB55C}"/>
          </ac:graphicFrameMkLst>
        </pc:graphicFrameChg>
      </pc:sldChg>
      <pc:sldChg chg="modNotes">
        <pc:chgData name="Nadia Villeneuve" userId="S::navil15_ulaval.ca#ext#@usherbrooke.onmicrosoft.com::f4955723-11c7-4fc8-bc14-d02779d6f10a" providerId="AD" clId="Web-{D0B8BBFA-FA9F-1A9D-3BE9-2D66F7F458DB}" dt="2024-11-20T14:24:59.797" v="331"/>
        <pc:sldMkLst>
          <pc:docMk/>
          <pc:sldMk cId="119481467" sldId="336"/>
        </pc:sldMkLst>
      </pc:sldChg>
      <pc:sldChg chg="modSp">
        <pc:chgData name="Nadia Villeneuve" userId="S::navil15_ulaval.ca#ext#@usherbrooke.onmicrosoft.com::f4955723-11c7-4fc8-bc14-d02779d6f10a" providerId="AD" clId="Web-{D0B8BBFA-FA9F-1A9D-3BE9-2D66F7F458DB}" dt="2024-11-20T13:18:12.390" v="72"/>
        <pc:sldMkLst>
          <pc:docMk/>
          <pc:sldMk cId="3964593014" sldId="337"/>
        </pc:sldMkLst>
        <pc:picChg chg="mod">
          <ac:chgData name="Nadia Villeneuve" userId="S::navil15_ulaval.ca#ext#@usherbrooke.onmicrosoft.com::f4955723-11c7-4fc8-bc14-d02779d6f10a" providerId="AD" clId="Web-{D0B8BBFA-FA9F-1A9D-3BE9-2D66F7F458DB}" dt="2024-11-20T13:18:12.390" v="72"/>
          <ac:picMkLst>
            <pc:docMk/>
            <pc:sldMk cId="3964593014" sldId="337"/>
            <ac:picMk id="5" creationId="{D912A58E-65D7-4CA6-2ABC-B68C93F997D4}"/>
          </ac:picMkLst>
        </pc:picChg>
      </pc:sldChg>
      <pc:sldChg chg="modSp">
        <pc:chgData name="Nadia Villeneuve" userId="S::navil15_ulaval.ca#ext#@usherbrooke.onmicrosoft.com::f4955723-11c7-4fc8-bc14-d02779d6f10a" providerId="AD" clId="Web-{D0B8BBFA-FA9F-1A9D-3BE9-2D66F7F458DB}" dt="2024-11-20T13:20:03.485" v="104" actId="20577"/>
        <pc:sldMkLst>
          <pc:docMk/>
          <pc:sldMk cId="3071685018" sldId="338"/>
        </pc:sldMkLst>
        <pc:spChg chg="mod">
          <ac:chgData name="Nadia Villeneuve" userId="S::navil15_ulaval.ca#ext#@usherbrooke.onmicrosoft.com::f4955723-11c7-4fc8-bc14-d02779d6f10a" providerId="AD" clId="Web-{D0B8BBFA-FA9F-1A9D-3BE9-2D66F7F458DB}" dt="2024-11-20T13:20:03.485" v="104" actId="20577"/>
          <ac:spMkLst>
            <pc:docMk/>
            <pc:sldMk cId="3071685018" sldId="338"/>
            <ac:spMk id="2" creationId="{9BB98867-E970-D7FC-2E94-C01B946D77A5}"/>
          </ac:spMkLst>
        </pc:spChg>
      </pc:sldChg>
      <pc:sldChg chg="del">
        <pc:chgData name="Nadia Villeneuve" userId="S::navil15_ulaval.ca#ext#@usherbrooke.onmicrosoft.com::f4955723-11c7-4fc8-bc14-d02779d6f10a" providerId="AD" clId="Web-{D0B8BBFA-FA9F-1A9D-3BE9-2D66F7F458DB}" dt="2024-11-20T13:19:43.970" v="93"/>
        <pc:sldMkLst>
          <pc:docMk/>
          <pc:sldMk cId="693668947" sldId="342"/>
        </pc:sldMkLst>
      </pc:sldChg>
      <pc:sldChg chg="del">
        <pc:chgData name="Nadia Villeneuve" userId="S::navil15_ulaval.ca#ext#@usherbrooke.onmicrosoft.com::f4955723-11c7-4fc8-bc14-d02779d6f10a" providerId="AD" clId="Web-{D0B8BBFA-FA9F-1A9D-3BE9-2D66F7F458DB}" dt="2024-11-20T13:22:16.315" v="105"/>
        <pc:sldMkLst>
          <pc:docMk/>
          <pc:sldMk cId="73034954" sldId="344"/>
        </pc:sldMkLst>
      </pc:sldChg>
      <pc:sldChg chg="modSp">
        <pc:chgData name="Nadia Villeneuve" userId="S::navil15_ulaval.ca#ext#@usherbrooke.onmicrosoft.com::f4955723-11c7-4fc8-bc14-d02779d6f10a" providerId="AD" clId="Web-{D0B8BBFA-FA9F-1A9D-3BE9-2D66F7F458DB}" dt="2024-11-20T13:17:00.639" v="68" actId="20577"/>
        <pc:sldMkLst>
          <pc:docMk/>
          <pc:sldMk cId="969908445" sldId="382"/>
        </pc:sldMkLst>
        <pc:spChg chg="mod">
          <ac:chgData name="Nadia Villeneuve" userId="S::navil15_ulaval.ca#ext#@usherbrooke.onmicrosoft.com::f4955723-11c7-4fc8-bc14-d02779d6f10a" providerId="AD" clId="Web-{D0B8BBFA-FA9F-1A9D-3BE9-2D66F7F458DB}" dt="2024-11-20T13:17:00.639" v="68" actId="20577"/>
          <ac:spMkLst>
            <pc:docMk/>
            <pc:sldMk cId="969908445" sldId="382"/>
            <ac:spMk id="2" creationId="{DBBD401E-C33E-4D41-95D3-E9FB761630DF}"/>
          </ac:spMkLst>
        </pc:spChg>
      </pc:sldChg>
    </pc:docChg>
  </pc:docChgLst>
  <pc:docChgLst>
    <pc:chgData name="Christian Lachapelle" userId="S::lacc2005@usherbrooke.ca::cc4f8401-83be-4cd8-be94-bddec4fe8e32" providerId="AD" clId="Web-{ABE01FC3-94D7-6556-F207-BA86A295B41A}"/>
    <pc:docChg chg="addSld delSld modSld">
      <pc:chgData name="Christian Lachapelle" userId="S::lacc2005@usherbrooke.ca::cc4f8401-83be-4cd8-be94-bddec4fe8e32" providerId="AD" clId="Web-{ABE01FC3-94D7-6556-F207-BA86A295B41A}" dt="2024-12-09T14:43:36.276" v="5"/>
      <pc:docMkLst>
        <pc:docMk/>
      </pc:docMkLst>
      <pc:sldChg chg="addSp delSp modSp">
        <pc:chgData name="Christian Lachapelle" userId="S::lacc2005@usherbrooke.ca::cc4f8401-83be-4cd8-be94-bddec4fe8e32" providerId="AD" clId="Web-{ABE01FC3-94D7-6556-F207-BA86A295B41A}" dt="2024-12-09T14:43:36.276" v="5"/>
        <pc:sldMkLst>
          <pc:docMk/>
          <pc:sldMk cId="667640070" sldId="459"/>
        </pc:sldMkLst>
        <pc:picChg chg="add del mod">
          <ac:chgData name="Christian Lachapelle" userId="S::lacc2005@usherbrooke.ca::cc4f8401-83be-4cd8-be94-bddec4fe8e32" providerId="AD" clId="Web-{ABE01FC3-94D7-6556-F207-BA86A295B41A}" dt="2024-12-09T14:42:56.072" v="1"/>
          <ac:picMkLst>
            <pc:docMk/>
            <pc:sldMk cId="667640070" sldId="459"/>
            <ac:picMk id="4" creationId="{77DC53D3-7960-A221-4025-6CED350AA8BB}"/>
          </ac:picMkLst>
        </pc:picChg>
        <pc:picChg chg="add mod">
          <ac:chgData name="Christian Lachapelle" userId="S::lacc2005@usherbrooke.ca::cc4f8401-83be-4cd8-be94-bddec4fe8e32" providerId="AD" clId="Web-{ABE01FC3-94D7-6556-F207-BA86A295B41A}" dt="2024-12-09T14:43:36.276" v="5"/>
          <ac:picMkLst>
            <pc:docMk/>
            <pc:sldMk cId="667640070" sldId="459"/>
            <ac:picMk id="5" creationId="{226E9D64-1659-0DBE-A2AD-F5078D13488D}"/>
          </ac:picMkLst>
        </pc:picChg>
      </pc:sldChg>
      <pc:sldChg chg="add del replId">
        <pc:chgData name="Christian Lachapelle" userId="S::lacc2005@usherbrooke.ca::cc4f8401-83be-4cd8-be94-bddec4fe8e32" providerId="AD" clId="Web-{ABE01FC3-94D7-6556-F207-BA86A295B41A}" dt="2024-12-09T14:43:10.666" v="4"/>
        <pc:sldMkLst>
          <pc:docMk/>
          <pc:sldMk cId="3434984372" sldId="460"/>
        </pc:sldMkLst>
      </pc:sldChg>
      <pc:sldChg chg="add">
        <pc:chgData name="Christian Lachapelle" userId="S::lacc2005@usherbrooke.ca::cc4f8401-83be-4cd8-be94-bddec4fe8e32" providerId="AD" clId="Web-{ABE01FC3-94D7-6556-F207-BA86A295B41A}" dt="2024-12-09T14:43:02.682" v="3"/>
        <pc:sldMkLst>
          <pc:docMk/>
          <pc:sldMk cId="552848721" sldId="461"/>
        </pc:sldMkLst>
      </pc:sldChg>
    </pc:docChg>
  </pc:docChgLst>
</pc:chgInfo>
</file>

<file path=ppt/comments/modernComment_10A_D94897FA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AE10E0F4-5E51-4FC6-BE03-CC90E0C25386}" authorId="{09C02F42-D5AD-F21B-75E5-D912A7870D27}" status="resolved" created="2024-10-29T20:43:01.533" complete="100000">
    <pc:sldMkLst xmlns:pc="http://schemas.microsoft.com/office/powerpoint/2013/main/command">
      <pc:docMk/>
      <pc:sldMk cId="3645413370" sldId="266"/>
    </pc:sldMkLst>
    <p188:txBody>
      <a:bodyPr/>
      <a:lstStyle/>
      <a:p>
        <a:r>
          <a:rPr lang="fr-CA"/>
          <a:t>Si tu utilises l'adjectif  "de base" cela pourrait faire penser qu'il existe une "définition complexe" ce qui n'est pas le cas dans la LDA.    Suggestion : supprimer le "de base"  ou modifier le titre de cette diapo pour qqchose du genre " Selon la LDA"</a:t>
        </a:r>
      </a:p>
    </p188:txBody>
  </p188:cm>
</p188:cmLst>
</file>

<file path=ppt/comments/modernComment_150_71F247B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2D039D40-1FF5-4CB2-B221-888637012EC6}" authorId="{09C02F42-D5AD-F21B-75E5-D912A7870D27}" status="resolved" created="2024-10-29T20:41:16.642" complete="100000">
    <pc:sldMkLst xmlns:pc="http://schemas.microsoft.com/office/powerpoint/2013/main/command">
      <pc:docMk/>
      <pc:sldMk cId="119481467" sldId="336"/>
    </pc:sldMkLst>
    <p188:replyLst>
      <p188:reply id="{E53DC705-9DF1-4F8C-BFEE-09EEEBEC9369}" authorId="{09C02F42-D5AD-F21B-75E5-D912A7870D27}" created="2024-10-29T20:44:07.032">
        <p188:txBody>
          <a:bodyPr/>
          <a:lstStyle/>
          <a:p>
            <a:r>
              <a:rPr lang="fr-CA"/>
              <a:t>Aussi, le point 3 devrait être inclus dans le 2.   En les regroupant, tu allèges visuellement ton déroulement, mais ces notions seront tout de même présentées.</a:t>
            </a:r>
          </a:p>
        </p188:txBody>
      </p188:reply>
    </p188:replyLst>
    <p188:txBody>
      <a:bodyPr/>
      <a:lstStyle/>
      <a:p>
        <a:r>
          <a:rPr lang="fr-CA"/>
          <a:t>Ceci est un détail, à toi de voir :  Uniformiser la forme de chacune des étapes de ton déroulement : soit que ce sont des questions, soit que ce sont des affirmations.  J'aurais tendance à uniformiser.</a:t>
        </a:r>
      </a:p>
    </p188:txBody>
  </p188:cm>
</p188:cmLst>
</file>

<file path=ppt/comments/modernComment_151_EC4EE376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360E3C7F-426D-4283-828C-C32FDFA90488}" authorId="{09C02F42-D5AD-F21B-75E5-D912A7870D27}" status="resolved" created="2024-10-29T20:44:55.692" complete="100000">
    <pc:sldMkLst xmlns:pc="http://schemas.microsoft.com/office/powerpoint/2013/main/command">
      <pc:docMk/>
      <pc:sldMk cId="3964593014" sldId="337"/>
    </pc:sldMkLst>
    <p188:replyLst>
      <p188:reply id="{67EDA1E1-D714-4191-8B87-D33B97F5BAD3}" authorId="{09C02F42-D5AD-F21B-75E5-D912A7870D27}" created="2024-10-29T20:46:38.673">
        <p188:txBody>
          <a:bodyPr/>
          <a:lstStyle/>
          <a:p>
            <a:r>
              <a:rPr lang="fr-CA"/>
              <a:t>Sous ton 3e points, pourquoi ne pas afficher les 4 mentions des licences CC pour permettre au public de déjà les avoir en tête.  Cela va te faciliter la suite.</a:t>
            </a:r>
          </a:p>
        </p188:txBody>
      </p188:reply>
    </p188:replyLst>
    <p188:txBody>
      <a:bodyPr/>
      <a:lstStyle/>
      <a:p>
        <a:r>
          <a:rPr lang="fr-CA"/>
          <a:t>Le contenu de ta diapo n'est pas 100% en cohérence avec ton titre : tu nous présentes davantage l'organisme CC que les licences.  </a:t>
        </a:r>
      </a:p>
    </p188:txBody>
  </p188:cm>
</p188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BCD9B2-FB77-4BA6-B728-843C2BF0F075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CA"/>
        </a:p>
      </dgm:t>
    </dgm:pt>
    <dgm:pt modelId="{B3CACCF7-5D19-4D59-A258-772F49C07E82}">
      <dgm:prSet phldrT="[Texte]" custT="1"/>
      <dgm:spPr>
        <a:solidFill>
          <a:srgbClr val="008ECD">
            <a:alpha val="90000"/>
          </a:srgbClr>
        </a:solidFill>
      </dgm:spPr>
      <dgm:t>
        <a:bodyPr/>
        <a:lstStyle/>
        <a:p>
          <a:r>
            <a:rPr lang="fr-CA" sz="2800"/>
            <a:t>Droits</a:t>
          </a:r>
        </a:p>
      </dgm:t>
    </dgm:pt>
    <dgm:pt modelId="{722624AD-8AB7-4434-AE11-755365AF7B02}" type="parTrans" cxnId="{F03F25C3-0B44-43E8-A588-47688AC2E8B0}">
      <dgm:prSet/>
      <dgm:spPr/>
      <dgm:t>
        <a:bodyPr/>
        <a:lstStyle/>
        <a:p>
          <a:endParaRPr lang="fr-CA"/>
        </a:p>
      </dgm:t>
    </dgm:pt>
    <dgm:pt modelId="{84C11BA2-AE01-4D29-9D06-DAB2CE79B77B}" type="sibTrans" cxnId="{F03F25C3-0B44-43E8-A588-47688AC2E8B0}">
      <dgm:prSet/>
      <dgm:spPr/>
      <dgm:t>
        <a:bodyPr/>
        <a:lstStyle/>
        <a:p>
          <a:endParaRPr lang="fr-CA"/>
        </a:p>
      </dgm:t>
    </dgm:pt>
    <dgm:pt modelId="{ED2EE508-347D-4E81-8520-4BB8B6A942E4}">
      <dgm:prSet phldrT="[Texte]" custT="1"/>
      <dgm:spPr>
        <a:solidFill>
          <a:srgbClr val="23A638"/>
        </a:solidFill>
      </dgm:spPr>
      <dgm:t>
        <a:bodyPr/>
        <a:lstStyle/>
        <a:p>
          <a:r>
            <a:rPr lang="fr-CA" sz="1400"/>
            <a:t>À toutes fins, même commerciales</a:t>
          </a:r>
        </a:p>
      </dgm:t>
    </dgm:pt>
    <dgm:pt modelId="{5F517A39-747F-431D-8379-F6FF79BCC0F6}" type="parTrans" cxnId="{EC5F4302-536D-4BBB-B469-E1FC3888AE5E}">
      <dgm:prSet/>
      <dgm:spPr/>
      <dgm:t>
        <a:bodyPr/>
        <a:lstStyle/>
        <a:p>
          <a:endParaRPr lang="fr-CA"/>
        </a:p>
      </dgm:t>
    </dgm:pt>
    <dgm:pt modelId="{5DAEA9A0-66BB-48FD-A6EB-6EF31DD4FDCB}" type="sibTrans" cxnId="{EC5F4302-536D-4BBB-B469-E1FC3888AE5E}">
      <dgm:prSet/>
      <dgm:spPr/>
      <dgm:t>
        <a:bodyPr/>
        <a:lstStyle/>
        <a:p>
          <a:endParaRPr lang="fr-CA"/>
        </a:p>
      </dgm:t>
    </dgm:pt>
    <dgm:pt modelId="{7B298C9C-DC9A-48AB-9A26-B9FD5825CEE1}">
      <dgm:prSet phldrT="[Texte]"/>
      <dgm:spPr>
        <a:solidFill>
          <a:srgbClr val="008ECD">
            <a:alpha val="90000"/>
          </a:srgbClr>
        </a:solidFill>
      </dgm:spPr>
      <dgm:t>
        <a:bodyPr/>
        <a:lstStyle/>
        <a:p>
          <a:r>
            <a:rPr lang="fr-CA"/>
            <a:t>Obligations</a:t>
          </a:r>
        </a:p>
      </dgm:t>
    </dgm:pt>
    <dgm:pt modelId="{EAF715E1-9B41-4D85-A97A-8CAA75F728B5}" type="parTrans" cxnId="{AB4FCCFF-C1B9-4403-BD3B-5E8A87C6D6C5}">
      <dgm:prSet/>
      <dgm:spPr/>
      <dgm:t>
        <a:bodyPr/>
        <a:lstStyle/>
        <a:p>
          <a:endParaRPr lang="fr-CA"/>
        </a:p>
      </dgm:t>
    </dgm:pt>
    <dgm:pt modelId="{03C64E42-D168-47C9-BF81-7E4517C3EDDB}" type="sibTrans" cxnId="{AB4FCCFF-C1B9-4403-BD3B-5E8A87C6D6C5}">
      <dgm:prSet/>
      <dgm:spPr/>
      <dgm:t>
        <a:bodyPr/>
        <a:lstStyle/>
        <a:p>
          <a:endParaRPr lang="fr-CA"/>
        </a:p>
      </dgm:t>
    </dgm:pt>
    <dgm:pt modelId="{437A2A3F-0DFD-486B-931A-D3E032A81722}">
      <dgm:prSet phldrT="[Texte]" custT="1"/>
      <dgm:spPr>
        <a:solidFill>
          <a:srgbClr val="E73440"/>
        </a:solidFill>
      </dgm:spPr>
      <dgm:t>
        <a:bodyPr/>
        <a:lstStyle/>
        <a:p>
          <a:r>
            <a:rPr lang="fr-CA" sz="1400"/>
            <a:t>Redistribuer l’œuvre dérivée selon la consigne de la licence mentionnée</a:t>
          </a:r>
        </a:p>
      </dgm:t>
    </dgm:pt>
    <dgm:pt modelId="{A735E4DB-AD72-463B-9F69-149929C06C16}" type="parTrans" cxnId="{FC9FA73F-C9C9-4D14-84AB-3AB347D52FC9}">
      <dgm:prSet/>
      <dgm:spPr/>
      <dgm:t>
        <a:bodyPr/>
        <a:lstStyle/>
        <a:p>
          <a:endParaRPr lang="fr-CA"/>
        </a:p>
      </dgm:t>
    </dgm:pt>
    <dgm:pt modelId="{445145C3-B7C6-49F0-81D8-F5044B509FC9}" type="sibTrans" cxnId="{FC9FA73F-C9C9-4D14-84AB-3AB347D52FC9}">
      <dgm:prSet/>
      <dgm:spPr/>
      <dgm:t>
        <a:bodyPr/>
        <a:lstStyle/>
        <a:p>
          <a:endParaRPr lang="fr-CA"/>
        </a:p>
      </dgm:t>
    </dgm:pt>
    <dgm:pt modelId="{2D596D37-7107-4838-80BC-D667BD4F3973}">
      <dgm:prSet phldrT="[Texte]" custT="1"/>
      <dgm:spPr>
        <a:solidFill>
          <a:srgbClr val="E73440"/>
        </a:solidFill>
      </dgm:spPr>
      <dgm:t>
        <a:bodyPr/>
        <a:lstStyle/>
        <a:p>
          <a:r>
            <a:rPr lang="fr-CA" sz="1400"/>
            <a:t>Citer l’auteur ou le créateur</a:t>
          </a:r>
        </a:p>
      </dgm:t>
    </dgm:pt>
    <dgm:pt modelId="{6911AA7E-B51A-4314-948A-0CF16968DE00}" type="parTrans" cxnId="{3B0F29B3-9A23-48AB-8010-62D8D8882808}">
      <dgm:prSet/>
      <dgm:spPr/>
      <dgm:t>
        <a:bodyPr/>
        <a:lstStyle/>
        <a:p>
          <a:endParaRPr lang="fr-CA"/>
        </a:p>
      </dgm:t>
    </dgm:pt>
    <dgm:pt modelId="{21449A6D-633D-46F6-894D-48422D3D8465}" type="sibTrans" cxnId="{3B0F29B3-9A23-48AB-8010-62D8D8882808}">
      <dgm:prSet/>
      <dgm:spPr/>
      <dgm:t>
        <a:bodyPr/>
        <a:lstStyle/>
        <a:p>
          <a:endParaRPr lang="fr-CA"/>
        </a:p>
      </dgm:t>
    </dgm:pt>
    <dgm:pt modelId="{73A709F5-33F2-4B14-BC81-598514C6FBD5}">
      <dgm:prSet custT="1"/>
      <dgm:spPr>
        <a:solidFill>
          <a:srgbClr val="23A638"/>
        </a:solidFill>
      </dgm:spPr>
      <dgm:t>
        <a:bodyPr/>
        <a:lstStyle/>
        <a:p>
          <a:r>
            <a:rPr lang="fr-CA" sz="1400">
              <a:solidFill>
                <a:schemeClr val="bg1"/>
              </a:solidFill>
            </a:rPr>
            <a:t>Copier, distribuer, communiquer, diffuser, adapter et modifier (remixer)</a:t>
          </a:r>
        </a:p>
      </dgm:t>
    </dgm:pt>
    <dgm:pt modelId="{4CEDE891-B4F3-4F5D-85B7-8BDDA3040CE2}" type="parTrans" cxnId="{C2F964F1-36DA-4C89-AB74-287D5B7768D7}">
      <dgm:prSet/>
      <dgm:spPr/>
      <dgm:t>
        <a:bodyPr/>
        <a:lstStyle/>
        <a:p>
          <a:endParaRPr lang="fr-CA"/>
        </a:p>
      </dgm:t>
    </dgm:pt>
    <dgm:pt modelId="{32F8EC1D-5C0A-4EAE-ACA0-87FD85287190}" type="sibTrans" cxnId="{C2F964F1-36DA-4C89-AB74-287D5B7768D7}">
      <dgm:prSet/>
      <dgm:spPr/>
      <dgm:t>
        <a:bodyPr/>
        <a:lstStyle/>
        <a:p>
          <a:endParaRPr lang="fr-CA"/>
        </a:p>
      </dgm:t>
    </dgm:pt>
    <dgm:pt modelId="{61EE238B-04FA-42AC-9FEB-2196E2B03A63}">
      <dgm:prSet custT="1"/>
      <dgm:spPr>
        <a:solidFill>
          <a:srgbClr val="23A638"/>
        </a:solidFill>
      </dgm:spPr>
      <dgm:t>
        <a:bodyPr/>
        <a:lstStyle/>
        <a:p>
          <a:r>
            <a:rPr lang="fr-CA" sz="1400" b="0" i="0">
              <a:solidFill>
                <a:schemeClr val="bg1"/>
              </a:solidFill>
              <a:effectLst/>
              <a:latin typeface="+mn-lt"/>
            </a:rPr>
            <a:t>Par tous les moyens, sur tous les supports</a:t>
          </a:r>
          <a:endParaRPr lang="fr-CA" sz="1400">
            <a:solidFill>
              <a:schemeClr val="bg1"/>
            </a:solidFill>
            <a:latin typeface="+mn-lt"/>
          </a:endParaRPr>
        </a:p>
      </dgm:t>
    </dgm:pt>
    <dgm:pt modelId="{B79686AE-9F88-4188-9C11-690FD65D66D5}" type="parTrans" cxnId="{2FB8229B-E2E8-4A02-A379-E1C6EC2CBA48}">
      <dgm:prSet/>
      <dgm:spPr/>
      <dgm:t>
        <a:bodyPr/>
        <a:lstStyle/>
        <a:p>
          <a:endParaRPr lang="fr-CA"/>
        </a:p>
      </dgm:t>
    </dgm:pt>
    <dgm:pt modelId="{FC0312ED-76A4-4084-8EF5-7DABB958EFA2}" type="sibTrans" cxnId="{2FB8229B-E2E8-4A02-A379-E1C6EC2CBA48}">
      <dgm:prSet/>
      <dgm:spPr/>
      <dgm:t>
        <a:bodyPr/>
        <a:lstStyle/>
        <a:p>
          <a:endParaRPr lang="fr-CA"/>
        </a:p>
      </dgm:t>
    </dgm:pt>
    <dgm:pt modelId="{2D27CC60-726A-48D0-97CB-0E5040C08112}" type="pres">
      <dgm:prSet presAssocID="{01BCD9B2-FB77-4BA6-B728-843C2BF0F075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D804DFFC-A630-4862-AD4A-818062A792B9}" type="pres">
      <dgm:prSet presAssocID="{01BCD9B2-FB77-4BA6-B728-843C2BF0F075}" presName="dummyMaxCanvas" presStyleCnt="0"/>
      <dgm:spPr/>
    </dgm:pt>
    <dgm:pt modelId="{44631C89-9858-4815-96F5-B2733A5780AE}" type="pres">
      <dgm:prSet presAssocID="{01BCD9B2-FB77-4BA6-B728-843C2BF0F075}" presName="parentComposite" presStyleCnt="0"/>
      <dgm:spPr/>
    </dgm:pt>
    <dgm:pt modelId="{341A2FFC-B752-46A5-9667-8BD572C42339}" type="pres">
      <dgm:prSet presAssocID="{01BCD9B2-FB77-4BA6-B728-843C2BF0F075}" presName="parent1" presStyleLbl="alignAccFollowNode1" presStyleIdx="0" presStyleCnt="4" custScaleY="68279">
        <dgm:presLayoutVars>
          <dgm:chMax val="4"/>
        </dgm:presLayoutVars>
      </dgm:prSet>
      <dgm:spPr/>
    </dgm:pt>
    <dgm:pt modelId="{27921027-337E-455A-8B79-A79D7DA7EDB4}" type="pres">
      <dgm:prSet presAssocID="{01BCD9B2-FB77-4BA6-B728-843C2BF0F075}" presName="parent2" presStyleLbl="alignAccFollowNode1" presStyleIdx="1" presStyleCnt="4" custScaleY="66462">
        <dgm:presLayoutVars>
          <dgm:chMax val="4"/>
        </dgm:presLayoutVars>
      </dgm:prSet>
      <dgm:spPr/>
    </dgm:pt>
    <dgm:pt modelId="{A1E06138-5000-4220-B194-6D8400D745AD}" type="pres">
      <dgm:prSet presAssocID="{01BCD9B2-FB77-4BA6-B728-843C2BF0F075}" presName="childrenComposite" presStyleCnt="0"/>
      <dgm:spPr/>
    </dgm:pt>
    <dgm:pt modelId="{8F503436-15ED-425D-BCF0-8DF7809DCBBE}" type="pres">
      <dgm:prSet presAssocID="{01BCD9B2-FB77-4BA6-B728-843C2BF0F075}" presName="dummyMaxCanvas_ChildArea" presStyleCnt="0"/>
      <dgm:spPr/>
    </dgm:pt>
    <dgm:pt modelId="{8F33A963-55EC-489E-85A0-3165B0F80E80}" type="pres">
      <dgm:prSet presAssocID="{01BCD9B2-FB77-4BA6-B728-843C2BF0F075}" presName="fulcrum" presStyleLbl="alignAccFollowNode1" presStyleIdx="2" presStyleCnt="4" custLinFactNeighborY="-21034"/>
      <dgm:spPr>
        <a:solidFill>
          <a:srgbClr val="008ECD">
            <a:alpha val="90000"/>
          </a:srgbClr>
        </a:solidFill>
      </dgm:spPr>
    </dgm:pt>
    <dgm:pt modelId="{72556013-D558-426D-9E1F-962F4CFBAF88}" type="pres">
      <dgm:prSet presAssocID="{01BCD9B2-FB77-4BA6-B728-843C2BF0F075}" presName="balance_32" presStyleLbl="alignAccFollowNode1" presStyleIdx="3" presStyleCnt="4" custLinFactNeighborX="-145" custLinFactNeighborY="-3894">
        <dgm:presLayoutVars>
          <dgm:bulletEnabled val="1"/>
        </dgm:presLayoutVars>
      </dgm:prSet>
      <dgm:spPr>
        <a:solidFill>
          <a:srgbClr val="008ECD">
            <a:alpha val="90000"/>
          </a:srgbClr>
        </a:solidFill>
      </dgm:spPr>
    </dgm:pt>
    <dgm:pt modelId="{DE438B50-9DF3-47AA-8F39-06A64E6426EF}" type="pres">
      <dgm:prSet presAssocID="{01BCD9B2-FB77-4BA6-B728-843C2BF0F075}" presName="left_32_1" presStyleLbl="node1" presStyleIdx="0" presStyleCnt="5" custScaleX="108076">
        <dgm:presLayoutVars>
          <dgm:bulletEnabled val="1"/>
        </dgm:presLayoutVars>
      </dgm:prSet>
      <dgm:spPr/>
    </dgm:pt>
    <dgm:pt modelId="{E6BA4962-A7A6-4E10-8B64-26B9D443A09D}" type="pres">
      <dgm:prSet presAssocID="{01BCD9B2-FB77-4BA6-B728-843C2BF0F075}" presName="left_32_2" presStyleLbl="node1" presStyleIdx="1" presStyleCnt="5" custScaleX="107483" custLinFactNeighborX="855" custLinFactNeighborY="4191">
        <dgm:presLayoutVars>
          <dgm:bulletEnabled val="1"/>
        </dgm:presLayoutVars>
      </dgm:prSet>
      <dgm:spPr/>
    </dgm:pt>
    <dgm:pt modelId="{0CE3E22D-4802-4DBC-85A5-3CE7F08DE474}" type="pres">
      <dgm:prSet presAssocID="{01BCD9B2-FB77-4BA6-B728-843C2BF0F075}" presName="left_32_3" presStyleLbl="node1" presStyleIdx="2" presStyleCnt="5" custScaleX="111839" custScaleY="136684" custLinFactNeighborX="859" custLinFactNeighborY="-10758">
        <dgm:presLayoutVars>
          <dgm:bulletEnabled val="1"/>
        </dgm:presLayoutVars>
      </dgm:prSet>
      <dgm:spPr/>
    </dgm:pt>
    <dgm:pt modelId="{AAB9C637-5BCB-4CC7-B21D-FD96F9FEA15E}" type="pres">
      <dgm:prSet presAssocID="{01BCD9B2-FB77-4BA6-B728-843C2BF0F075}" presName="right_32_1" presStyleLbl="node1" presStyleIdx="3" presStyleCnt="5" custScaleX="101227" custScaleY="137750" custLinFactNeighborX="5556" custLinFactNeighborY="-22399">
        <dgm:presLayoutVars>
          <dgm:bulletEnabled val="1"/>
        </dgm:presLayoutVars>
      </dgm:prSet>
      <dgm:spPr/>
    </dgm:pt>
    <dgm:pt modelId="{53A1D019-51AA-4A57-BEFF-4058DF93C8B9}" type="pres">
      <dgm:prSet presAssocID="{01BCD9B2-FB77-4BA6-B728-843C2BF0F075}" presName="right_32_2" presStyleLbl="node1" presStyleIdx="4" presStyleCnt="5" custScaleX="97170" custLinFactNeighborX="4545" custLinFactNeighborY="-39652">
        <dgm:presLayoutVars>
          <dgm:bulletEnabled val="1"/>
        </dgm:presLayoutVars>
      </dgm:prSet>
      <dgm:spPr/>
    </dgm:pt>
  </dgm:ptLst>
  <dgm:cxnLst>
    <dgm:cxn modelId="{EC5F4302-536D-4BBB-B469-E1FC3888AE5E}" srcId="{B3CACCF7-5D19-4D59-A258-772F49C07E82}" destId="{ED2EE508-347D-4E81-8520-4BB8B6A942E4}" srcOrd="0" destOrd="0" parTransId="{5F517A39-747F-431D-8379-F6FF79BCC0F6}" sibTransId="{5DAEA9A0-66BB-48FD-A6EB-6EF31DD4FDCB}"/>
    <dgm:cxn modelId="{DDE6523A-0D02-4A98-9F32-E3AB213E99C5}" type="presOf" srcId="{73A709F5-33F2-4B14-BC81-598514C6FBD5}" destId="{0CE3E22D-4802-4DBC-85A5-3CE7F08DE474}" srcOrd="0" destOrd="0" presId="urn:microsoft.com/office/officeart/2005/8/layout/balance1"/>
    <dgm:cxn modelId="{FC9FA73F-C9C9-4D14-84AB-3AB347D52FC9}" srcId="{7B298C9C-DC9A-48AB-9A26-B9FD5825CEE1}" destId="{437A2A3F-0DFD-486B-931A-D3E032A81722}" srcOrd="0" destOrd="0" parTransId="{A735E4DB-AD72-463B-9F69-149929C06C16}" sibTransId="{445145C3-B7C6-49F0-81D8-F5044B509FC9}"/>
    <dgm:cxn modelId="{594E684D-2DD8-44FD-9288-58B572C57E9E}" type="presOf" srcId="{ED2EE508-347D-4E81-8520-4BB8B6A942E4}" destId="{DE438B50-9DF3-47AA-8F39-06A64E6426EF}" srcOrd="0" destOrd="0" presId="urn:microsoft.com/office/officeart/2005/8/layout/balance1"/>
    <dgm:cxn modelId="{AB407653-CBF0-4EB7-BF1E-F94CC3128319}" type="presOf" srcId="{01BCD9B2-FB77-4BA6-B728-843C2BF0F075}" destId="{2D27CC60-726A-48D0-97CB-0E5040C08112}" srcOrd="0" destOrd="0" presId="urn:microsoft.com/office/officeart/2005/8/layout/balance1"/>
    <dgm:cxn modelId="{B96DAD57-98D0-4FFA-B469-554FC24FD87C}" type="presOf" srcId="{7B298C9C-DC9A-48AB-9A26-B9FD5825CEE1}" destId="{27921027-337E-455A-8B79-A79D7DA7EDB4}" srcOrd="0" destOrd="0" presId="urn:microsoft.com/office/officeart/2005/8/layout/balance1"/>
    <dgm:cxn modelId="{25F94358-B198-46D1-B996-D38FADFCC088}" type="presOf" srcId="{61EE238B-04FA-42AC-9FEB-2196E2B03A63}" destId="{E6BA4962-A7A6-4E10-8B64-26B9D443A09D}" srcOrd="0" destOrd="0" presId="urn:microsoft.com/office/officeart/2005/8/layout/balance1"/>
    <dgm:cxn modelId="{4DA0307A-4339-4FC9-AB79-DF5831543B8F}" type="presOf" srcId="{2D596D37-7107-4838-80BC-D667BD4F3973}" destId="{53A1D019-51AA-4A57-BEFF-4058DF93C8B9}" srcOrd="0" destOrd="0" presId="urn:microsoft.com/office/officeart/2005/8/layout/balance1"/>
    <dgm:cxn modelId="{4BB65398-2A88-400E-BEFA-4145E4FA8D46}" type="presOf" srcId="{B3CACCF7-5D19-4D59-A258-772F49C07E82}" destId="{341A2FFC-B752-46A5-9667-8BD572C42339}" srcOrd="0" destOrd="0" presId="urn:microsoft.com/office/officeart/2005/8/layout/balance1"/>
    <dgm:cxn modelId="{2FB8229B-E2E8-4A02-A379-E1C6EC2CBA48}" srcId="{B3CACCF7-5D19-4D59-A258-772F49C07E82}" destId="{61EE238B-04FA-42AC-9FEB-2196E2B03A63}" srcOrd="1" destOrd="0" parTransId="{B79686AE-9F88-4188-9C11-690FD65D66D5}" sibTransId="{FC0312ED-76A4-4084-8EF5-7DABB958EFA2}"/>
    <dgm:cxn modelId="{3B0F29B3-9A23-48AB-8010-62D8D8882808}" srcId="{7B298C9C-DC9A-48AB-9A26-B9FD5825CEE1}" destId="{2D596D37-7107-4838-80BC-D667BD4F3973}" srcOrd="1" destOrd="0" parTransId="{6911AA7E-B51A-4314-948A-0CF16968DE00}" sibTransId="{21449A6D-633D-46F6-894D-48422D3D8465}"/>
    <dgm:cxn modelId="{F03F25C3-0B44-43E8-A588-47688AC2E8B0}" srcId="{01BCD9B2-FB77-4BA6-B728-843C2BF0F075}" destId="{B3CACCF7-5D19-4D59-A258-772F49C07E82}" srcOrd="0" destOrd="0" parTransId="{722624AD-8AB7-4434-AE11-755365AF7B02}" sibTransId="{84C11BA2-AE01-4D29-9D06-DAB2CE79B77B}"/>
    <dgm:cxn modelId="{7691ADDF-51BE-4E7D-B6F4-AB50F3E746E0}" type="presOf" srcId="{437A2A3F-0DFD-486B-931A-D3E032A81722}" destId="{AAB9C637-5BCB-4CC7-B21D-FD96F9FEA15E}" srcOrd="0" destOrd="0" presId="urn:microsoft.com/office/officeart/2005/8/layout/balance1"/>
    <dgm:cxn modelId="{C2F964F1-36DA-4C89-AB74-287D5B7768D7}" srcId="{B3CACCF7-5D19-4D59-A258-772F49C07E82}" destId="{73A709F5-33F2-4B14-BC81-598514C6FBD5}" srcOrd="2" destOrd="0" parTransId="{4CEDE891-B4F3-4F5D-85B7-8BDDA3040CE2}" sibTransId="{32F8EC1D-5C0A-4EAE-ACA0-87FD85287190}"/>
    <dgm:cxn modelId="{AB4FCCFF-C1B9-4403-BD3B-5E8A87C6D6C5}" srcId="{01BCD9B2-FB77-4BA6-B728-843C2BF0F075}" destId="{7B298C9C-DC9A-48AB-9A26-B9FD5825CEE1}" srcOrd="1" destOrd="0" parTransId="{EAF715E1-9B41-4D85-A97A-8CAA75F728B5}" sibTransId="{03C64E42-D168-47C9-BF81-7E4517C3EDDB}"/>
    <dgm:cxn modelId="{5888AEAB-1FD1-4BCD-81AB-A98DE841C890}" type="presParOf" srcId="{2D27CC60-726A-48D0-97CB-0E5040C08112}" destId="{D804DFFC-A630-4862-AD4A-818062A792B9}" srcOrd="0" destOrd="0" presId="urn:microsoft.com/office/officeart/2005/8/layout/balance1"/>
    <dgm:cxn modelId="{D66F5BC3-F59A-44CD-A9B4-B50AD590AD06}" type="presParOf" srcId="{2D27CC60-726A-48D0-97CB-0E5040C08112}" destId="{44631C89-9858-4815-96F5-B2733A5780AE}" srcOrd="1" destOrd="0" presId="urn:microsoft.com/office/officeart/2005/8/layout/balance1"/>
    <dgm:cxn modelId="{D8278A95-DA96-4381-8F34-D1CE0652BCDD}" type="presParOf" srcId="{44631C89-9858-4815-96F5-B2733A5780AE}" destId="{341A2FFC-B752-46A5-9667-8BD572C42339}" srcOrd="0" destOrd="0" presId="urn:microsoft.com/office/officeart/2005/8/layout/balance1"/>
    <dgm:cxn modelId="{E19EA258-9B73-411E-AFD0-BFCAD58CA4A0}" type="presParOf" srcId="{44631C89-9858-4815-96F5-B2733A5780AE}" destId="{27921027-337E-455A-8B79-A79D7DA7EDB4}" srcOrd="1" destOrd="0" presId="urn:microsoft.com/office/officeart/2005/8/layout/balance1"/>
    <dgm:cxn modelId="{D621658D-31F5-4CD1-8EC0-7615ACDB5756}" type="presParOf" srcId="{2D27CC60-726A-48D0-97CB-0E5040C08112}" destId="{A1E06138-5000-4220-B194-6D8400D745AD}" srcOrd="2" destOrd="0" presId="urn:microsoft.com/office/officeart/2005/8/layout/balance1"/>
    <dgm:cxn modelId="{B3D11D6C-74DD-4993-840A-0E30DE446E92}" type="presParOf" srcId="{A1E06138-5000-4220-B194-6D8400D745AD}" destId="{8F503436-15ED-425D-BCF0-8DF7809DCBBE}" srcOrd="0" destOrd="0" presId="urn:microsoft.com/office/officeart/2005/8/layout/balance1"/>
    <dgm:cxn modelId="{BC89BCD4-5238-421A-8FF4-A2F26785512C}" type="presParOf" srcId="{A1E06138-5000-4220-B194-6D8400D745AD}" destId="{8F33A963-55EC-489E-85A0-3165B0F80E80}" srcOrd="1" destOrd="0" presId="urn:microsoft.com/office/officeart/2005/8/layout/balance1"/>
    <dgm:cxn modelId="{8D381E53-1516-424A-A5DC-8118C3A6A405}" type="presParOf" srcId="{A1E06138-5000-4220-B194-6D8400D745AD}" destId="{72556013-D558-426D-9E1F-962F4CFBAF88}" srcOrd="2" destOrd="0" presId="urn:microsoft.com/office/officeart/2005/8/layout/balance1"/>
    <dgm:cxn modelId="{49F6CD01-AC35-42FD-85FA-CB51ECFB2680}" type="presParOf" srcId="{A1E06138-5000-4220-B194-6D8400D745AD}" destId="{DE438B50-9DF3-47AA-8F39-06A64E6426EF}" srcOrd="3" destOrd="0" presId="urn:microsoft.com/office/officeart/2005/8/layout/balance1"/>
    <dgm:cxn modelId="{A0B094B2-C196-4C2D-B1E2-2F8138CA9588}" type="presParOf" srcId="{A1E06138-5000-4220-B194-6D8400D745AD}" destId="{E6BA4962-A7A6-4E10-8B64-26B9D443A09D}" srcOrd="4" destOrd="0" presId="urn:microsoft.com/office/officeart/2005/8/layout/balance1"/>
    <dgm:cxn modelId="{FEEB9065-B3BD-461F-BA3C-BCA36C569784}" type="presParOf" srcId="{A1E06138-5000-4220-B194-6D8400D745AD}" destId="{0CE3E22D-4802-4DBC-85A5-3CE7F08DE474}" srcOrd="5" destOrd="0" presId="urn:microsoft.com/office/officeart/2005/8/layout/balance1"/>
    <dgm:cxn modelId="{C8304BB4-F380-4FDC-BF77-A0DCAEBBC88B}" type="presParOf" srcId="{A1E06138-5000-4220-B194-6D8400D745AD}" destId="{AAB9C637-5BCB-4CC7-B21D-FD96F9FEA15E}" srcOrd="6" destOrd="0" presId="urn:microsoft.com/office/officeart/2005/8/layout/balance1"/>
    <dgm:cxn modelId="{60798F46-BD03-48B1-8019-65B64B4205C6}" type="presParOf" srcId="{A1E06138-5000-4220-B194-6D8400D745AD}" destId="{53A1D019-51AA-4A57-BEFF-4058DF93C8B9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1A2FFC-B752-46A5-9667-8BD572C42339}">
      <dsp:nvSpPr>
        <dsp:cNvPr id="0" name=""/>
        <dsp:cNvSpPr/>
      </dsp:nvSpPr>
      <dsp:spPr>
        <a:xfrm>
          <a:off x="3429684" y="134809"/>
          <a:ext cx="1495731" cy="567372"/>
        </a:xfrm>
        <a:prstGeom prst="roundRect">
          <a:avLst>
            <a:gd name="adj" fmla="val 10000"/>
          </a:avLst>
        </a:prstGeom>
        <a:solidFill>
          <a:srgbClr val="008ECD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800" kern="1200"/>
            <a:t>Droits</a:t>
          </a:r>
        </a:p>
      </dsp:txBody>
      <dsp:txXfrm>
        <a:off x="3446302" y="151427"/>
        <a:ext cx="1462495" cy="534136"/>
      </dsp:txXfrm>
    </dsp:sp>
    <dsp:sp modelId="{27921027-337E-455A-8B79-A79D7DA7EDB4}">
      <dsp:nvSpPr>
        <dsp:cNvPr id="0" name=""/>
        <dsp:cNvSpPr/>
      </dsp:nvSpPr>
      <dsp:spPr>
        <a:xfrm>
          <a:off x="5590184" y="142358"/>
          <a:ext cx="1495731" cy="552273"/>
        </a:xfrm>
        <a:prstGeom prst="roundRect">
          <a:avLst>
            <a:gd name="adj" fmla="val 10000"/>
          </a:avLst>
        </a:prstGeom>
        <a:solidFill>
          <a:srgbClr val="008ECD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200" kern="1200"/>
            <a:t>Obligations</a:t>
          </a:r>
        </a:p>
      </dsp:txBody>
      <dsp:txXfrm>
        <a:off x="5606360" y="158534"/>
        <a:ext cx="1463379" cy="519921"/>
      </dsp:txXfrm>
    </dsp:sp>
    <dsp:sp modelId="{8F33A963-55EC-489E-85A0-3165B0F80E80}">
      <dsp:nvSpPr>
        <dsp:cNvPr id="0" name=""/>
        <dsp:cNvSpPr/>
      </dsp:nvSpPr>
      <dsp:spPr>
        <a:xfrm>
          <a:off x="4952218" y="3403513"/>
          <a:ext cx="623221" cy="623221"/>
        </a:xfrm>
        <a:prstGeom prst="triangle">
          <a:avLst/>
        </a:prstGeom>
        <a:solidFill>
          <a:srgbClr val="008ECD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556013-D558-426D-9E1F-962F4CFBAF88}">
      <dsp:nvSpPr>
        <dsp:cNvPr id="0" name=""/>
        <dsp:cNvSpPr/>
      </dsp:nvSpPr>
      <dsp:spPr>
        <a:xfrm rot="21360000">
          <a:off x="3387569" y="3247224"/>
          <a:ext cx="3740470" cy="261559"/>
        </a:xfrm>
        <a:prstGeom prst="rect">
          <a:avLst/>
        </a:prstGeom>
        <a:solidFill>
          <a:srgbClr val="008ECD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438B50-9DF3-47AA-8F39-06A64E6426EF}">
      <dsp:nvSpPr>
        <dsp:cNvPr id="0" name=""/>
        <dsp:cNvSpPr/>
      </dsp:nvSpPr>
      <dsp:spPr>
        <a:xfrm rot="21360000">
          <a:off x="3333291" y="2617955"/>
          <a:ext cx="1617477" cy="686566"/>
        </a:xfrm>
        <a:prstGeom prst="roundRect">
          <a:avLst/>
        </a:prstGeom>
        <a:solidFill>
          <a:srgbClr val="23A63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kern="1200"/>
            <a:t>À toutes fins, même commerciales</a:t>
          </a:r>
        </a:p>
      </dsp:txBody>
      <dsp:txXfrm>
        <a:off x="3366806" y="2651470"/>
        <a:ext cx="1550447" cy="619536"/>
      </dsp:txXfrm>
    </dsp:sp>
    <dsp:sp modelId="{E6BA4962-A7A6-4E10-8B64-26B9D443A09D}">
      <dsp:nvSpPr>
        <dsp:cNvPr id="0" name=""/>
        <dsp:cNvSpPr/>
      </dsp:nvSpPr>
      <dsp:spPr>
        <a:xfrm rot="21360000">
          <a:off x="3297014" y="1903201"/>
          <a:ext cx="1608294" cy="687208"/>
        </a:xfrm>
        <a:prstGeom prst="roundRect">
          <a:avLst/>
        </a:prstGeom>
        <a:solidFill>
          <a:srgbClr val="23A63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b="0" i="0" kern="1200">
              <a:solidFill>
                <a:schemeClr val="bg1"/>
              </a:solidFill>
              <a:effectLst/>
              <a:latin typeface="+mn-lt"/>
            </a:rPr>
            <a:t>Par tous les moyens, sur tous les supports</a:t>
          </a:r>
          <a:endParaRPr lang="fr-CA" sz="1400" kern="1200">
            <a:solidFill>
              <a:schemeClr val="bg1"/>
            </a:solidFill>
            <a:latin typeface="+mn-lt"/>
          </a:endParaRPr>
        </a:p>
      </dsp:txBody>
      <dsp:txXfrm>
        <a:off x="3330561" y="1936748"/>
        <a:ext cx="1541200" cy="620114"/>
      </dsp:txXfrm>
    </dsp:sp>
    <dsp:sp modelId="{0CE3E22D-4802-4DBC-85A5-3CE7F08DE474}">
      <dsp:nvSpPr>
        <dsp:cNvPr id="0" name=""/>
        <dsp:cNvSpPr/>
      </dsp:nvSpPr>
      <dsp:spPr>
        <a:xfrm rot="21360000">
          <a:off x="3219641" y="907665"/>
          <a:ext cx="1655137" cy="977284"/>
        </a:xfrm>
        <a:prstGeom prst="roundRect">
          <a:avLst/>
        </a:prstGeom>
        <a:solidFill>
          <a:srgbClr val="23A63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kern="1200">
              <a:solidFill>
                <a:schemeClr val="bg1"/>
              </a:solidFill>
            </a:rPr>
            <a:t>Copier, distribuer, communiquer, diffuser, adapter et modifier (remixer)</a:t>
          </a:r>
        </a:p>
      </dsp:txBody>
      <dsp:txXfrm>
        <a:off x="3267348" y="955372"/>
        <a:ext cx="1559723" cy="881870"/>
      </dsp:txXfrm>
    </dsp:sp>
    <dsp:sp modelId="{AAB9C637-5BCB-4CC7-B21D-FD96F9FEA15E}">
      <dsp:nvSpPr>
        <dsp:cNvPr id="0" name=""/>
        <dsp:cNvSpPr/>
      </dsp:nvSpPr>
      <dsp:spPr>
        <a:xfrm rot="21360000">
          <a:off x="5622068" y="2134312"/>
          <a:ext cx="1490200" cy="997342"/>
        </a:xfrm>
        <a:prstGeom prst="roundRect">
          <a:avLst/>
        </a:prstGeom>
        <a:solidFill>
          <a:srgbClr val="E7344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kern="1200"/>
            <a:t>Redistribuer l’œuvre dérivée selon la consigne de la licence mentionnée</a:t>
          </a:r>
        </a:p>
      </dsp:txBody>
      <dsp:txXfrm>
        <a:off x="5670754" y="2182998"/>
        <a:ext cx="1392828" cy="899970"/>
      </dsp:txXfrm>
    </dsp:sp>
    <dsp:sp modelId="{53A1D019-51AA-4A57-BEFF-4058DF93C8B9}">
      <dsp:nvSpPr>
        <dsp:cNvPr id="0" name=""/>
        <dsp:cNvSpPr/>
      </dsp:nvSpPr>
      <dsp:spPr>
        <a:xfrm rot="21360000">
          <a:off x="5573320" y="1398298"/>
          <a:ext cx="1448586" cy="698376"/>
        </a:xfrm>
        <a:prstGeom prst="roundRect">
          <a:avLst/>
        </a:prstGeom>
        <a:solidFill>
          <a:srgbClr val="E7344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kern="1200"/>
            <a:t>Citer l’auteur ou le créateur</a:t>
          </a:r>
        </a:p>
      </dsp:txBody>
      <dsp:txXfrm>
        <a:off x="5607412" y="1432390"/>
        <a:ext cx="1380402" cy="6301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E5C8EE49-369F-4A3E-AFBA-826B5E3795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F62BE1D-0B6C-4065-8BC7-B7715516CD2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D13BD9-19DE-46F5-BFA5-FC49AC7B0F73}" type="datetimeFigureOut">
              <a:rPr lang="fr-CA" smtClean="0"/>
              <a:t>2024-12-11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C82EF86-97B5-446C-9F73-148D251AD3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7310CA2-CD4B-42B2-9F78-C746D87ADD5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94241-CD87-4C72-8503-9D8633C587A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65618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AE1037-2713-8045-8150-DE4D61D1C355}" type="datetimeFigureOut">
              <a:t>11/12/2024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861B6E-A724-E046-9C92-E6295C5FB80B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189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fr-FR" sz="1200"/>
              <a:t>CL</a:t>
            </a:r>
            <a:r>
              <a:rPr lang="fr-FR"/>
              <a:t>: Christian présente et anime le sondage, Marianne s'occupe du pitonnage et dépose la présentation dans le clavardage </a:t>
            </a:r>
            <a:endParaRPr lang="fr-FR" sz="120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/>
              <a:t>Portrait des participants (POLL) :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200"/>
              <a:t>Poste occupé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200"/>
              <a:t>Ordre d’enseignement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200"/>
              <a:t>Niveau de confort avec les REL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/>
              <a:t>Quelles sont vos attentes envers la séance d’aujourd’hui?   (CLAVARDAGE ou POLL)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861B6E-A724-E046-9C92-E6295C5FB80B}" type="slidenum">
              <a:rPr lang="fr-CA" smtClean="0"/>
              <a:t>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38504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861B6E-A724-E046-9C92-E6295C5FB80B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06079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>
                <a:cs typeface="Calibri"/>
              </a:rPr>
              <a:t>Il existe d'autres licences libres applicables aux REL comme GNU, GPL ou Apache. Elles sont applicables selon le type de documents. (à revoir)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861B6E-A724-E046-9C92-E6295C5FB80B}" type="slidenum">
              <a:rPr lang="fr-CA" smtClean="0"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807729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Oeuvres sans </a:t>
            </a:r>
            <a:r>
              <a:rPr lang="en-US" dirty="0" err="1">
                <a:cs typeface="Calibri"/>
              </a:rPr>
              <a:t>licence</a:t>
            </a:r>
            <a:r>
              <a:rPr lang="en-US" dirty="0">
                <a:cs typeface="Calibri"/>
              </a:rPr>
              <a:t> libre </a:t>
            </a:r>
            <a:r>
              <a:rPr lang="en-US" dirty="0" err="1">
                <a:cs typeface="Calibri"/>
              </a:rPr>
              <a:t>sont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automatique</a:t>
            </a:r>
            <a:r>
              <a:rPr lang="en-US" dirty="0">
                <a:cs typeface="Calibri"/>
              </a:rPr>
              <a:t> protégées par le droit </a:t>
            </a:r>
            <a:r>
              <a:rPr lang="en-US" dirty="0" err="1">
                <a:cs typeface="Calibri"/>
              </a:rPr>
              <a:t>d'auteur</a:t>
            </a:r>
            <a:r>
              <a:rPr lang="en-US" dirty="0">
                <a:cs typeface="Calibri"/>
              </a:rPr>
              <a:t>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861B6E-A724-E046-9C92-E6295C5FB80B}" type="slidenum">
              <a:rPr lang="fr-FR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19135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4e </a:t>
            </a:r>
            <a:r>
              <a:rPr lang="en-US" err="1">
                <a:cs typeface="Calibri"/>
              </a:rPr>
              <a:t>itération</a:t>
            </a:r>
            <a:r>
              <a:rPr lang="en-US">
                <a:cs typeface="Calibri"/>
              </a:rPr>
              <a:t> des </a:t>
            </a:r>
            <a:r>
              <a:rPr lang="en-US" err="1">
                <a:cs typeface="Calibri"/>
              </a:rPr>
              <a:t>licences</a:t>
            </a:r>
            <a:r>
              <a:rPr lang="en-US">
                <a:cs typeface="Calibri"/>
              </a:rPr>
              <a:t> avec </a:t>
            </a:r>
            <a:r>
              <a:rPr lang="en-US" err="1">
                <a:cs typeface="Calibri"/>
              </a:rPr>
              <a:t>portée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internationale</a:t>
            </a:r>
          </a:p>
          <a:p>
            <a:r>
              <a:rPr lang="en-US">
                <a:cs typeface="Calibri"/>
              </a:rPr>
              <a:t>Pas </a:t>
            </a:r>
            <a:r>
              <a:rPr lang="en-US" err="1">
                <a:cs typeface="Calibri"/>
              </a:rPr>
              <a:t>seulement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ces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licences</a:t>
            </a:r>
            <a:r>
              <a:rPr lang="en-US">
                <a:cs typeface="Calibri"/>
              </a:rPr>
              <a:t> qui </a:t>
            </a:r>
            <a:r>
              <a:rPr lang="en-US" err="1">
                <a:cs typeface="Calibri"/>
              </a:rPr>
              <a:t>permettent</a:t>
            </a:r>
            <a:r>
              <a:rPr lang="en-US">
                <a:cs typeface="Calibri"/>
              </a:rPr>
              <a:t> de faire des REL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861B6E-A724-E046-9C92-E6295C5FB80B}" type="slidenum">
              <a:rPr lang="fr-FR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03828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u="sng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861B6E-A724-E046-9C92-E6295C5FB80B}" type="slidenum">
              <a:rPr lang="fr-CA" smtClean="0"/>
              <a:t>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33851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Christian </a:t>
            </a:r>
            <a:r>
              <a:rPr lang="en-US" err="1">
                <a:cs typeface="Calibri"/>
              </a:rPr>
              <a:t>complète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cette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dia</a:t>
            </a:r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Est-ce necessaire de passer par la solicitation de la fabriqueREL pour faire </a:t>
            </a:r>
            <a:r>
              <a:rPr lang="en-US" err="1">
                <a:cs typeface="Calibri"/>
              </a:rPr>
              <a:t>une</a:t>
            </a:r>
            <a:r>
              <a:rPr lang="en-US">
                <a:cs typeface="Calibri"/>
              </a:rPr>
              <a:t> REL : NON!!!!  Explorer la </a:t>
            </a:r>
            <a:r>
              <a:rPr lang="en-US" err="1">
                <a:cs typeface="Calibri"/>
              </a:rPr>
              <a:t>trousse</a:t>
            </a:r>
            <a:r>
              <a:rPr lang="en-US">
                <a:cs typeface="Calibri"/>
              </a:rPr>
              <a:t> de creation pour répondre à </a:t>
            </a:r>
            <a:r>
              <a:rPr lang="en-US" err="1">
                <a:cs typeface="Calibri"/>
              </a:rPr>
              <a:t>vos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besoins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ou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contactez</a:t>
            </a:r>
            <a:r>
              <a:rPr lang="en-US">
                <a:cs typeface="Calibri"/>
              </a:rPr>
              <a:t>-nous </a:t>
            </a:r>
            <a:r>
              <a:rPr lang="en-US" err="1">
                <a:cs typeface="Calibri"/>
              </a:rPr>
              <a:t>en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cas</a:t>
            </a:r>
            <a:r>
              <a:rPr lang="en-US">
                <a:cs typeface="Calibri"/>
              </a:rPr>
              <a:t> de </a:t>
            </a:r>
            <a:r>
              <a:rPr lang="en-US" err="1">
                <a:cs typeface="Calibri"/>
              </a:rPr>
              <a:t>problématiques</a:t>
            </a:r>
            <a:r>
              <a:rPr lang="en-US">
                <a:cs typeface="Calibri"/>
              </a:rPr>
              <a:t>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861B6E-A724-E046-9C92-E6295C5FB80B}" type="slidenum">
              <a:rPr lang="fr-FR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42651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861B6E-A724-E046-9C92-E6295C5FB80B}" type="slidenum">
              <a:rPr lang="fr-CA" smtClean="0"/>
              <a:t>20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19318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861B6E-A724-E046-9C92-E6295C5FB80B}" type="slidenum">
              <a:rPr lang="fr-CA" smtClean="0"/>
              <a:t>21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98685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CF6412E2-97C3-794C-AAC8-955EAF41B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70058"/>
            <a:ext cx="10515600" cy="19106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3FEAA236-6D1B-4846-8333-EBEBA1910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19449"/>
            <a:ext cx="10515600" cy="21714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668155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C08F8D75-84A4-4C63-B773-932329076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91549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0D92E-A189-A542-9882-EDAF45B70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461F48A-D788-5C4D-8C05-62749265CAE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8D7908-A7C7-CC46-9524-C00CE01F6968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7160EB13-DE5B-2D42-991B-913BA2C13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72329"/>
            <a:ext cx="10515600" cy="28046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4812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1329A-1938-C442-967B-AC36AD036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55ED4A-23A5-2246-B53B-0368B20F1F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8D7908-A7C7-CC46-9524-C00CE01F6968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4AA3A-87CA-B94D-A1B9-56EA59E1491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A21944FD-69D2-D94A-8E1B-3F569970413F}" type="datetime9">
              <a:t>11/12/2024 05:55:06</a:t>
            </a:fld>
            <a:endParaRPr 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5A7BC66-1501-624E-921E-E5CDE0AC7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72329"/>
            <a:ext cx="10515600" cy="28046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5771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8FEC7-10BD-CB49-88BF-C7C5155DE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9C6BD3-CE47-4244-9877-BFBF6FB715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8D7908-A7C7-CC46-9524-C00CE01F6968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32F91-AAD9-FD40-B865-729E4E68D39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A21944FD-69D2-D94A-8E1B-3F569970413F}" type="datetime9">
              <a:t>11/12/2024 05:55:08</a:t>
            </a:fld>
            <a:endParaRPr 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EEED6AA2-2753-F646-A15B-685F6774C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72329"/>
            <a:ext cx="10515600" cy="28046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82508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CE41D-64F5-DD40-972D-0D9E6AB18D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D9A6F8-ECEE-B14F-92D2-82F8B52AE4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8E6677-ECC1-1A45-B72F-D80475034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D7908-A7C7-CC46-9524-C00CE01F6968}" type="slidenum">
              <a:t>‹N°›</a:t>
            </a:fld>
            <a:endParaRPr lang="en-US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A1D02D1D-FF99-354B-9259-BF40CD6C4C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571875" y="6282329"/>
            <a:ext cx="2372482" cy="298938"/>
          </a:xfrm>
          <a:prstGeom prst="rect">
            <a:avLst/>
          </a:prstGeom>
        </p:spPr>
        <p:txBody>
          <a:bodyPr anchor="ctr" anchorCtr="0"/>
          <a:lstStyle>
            <a:lvl1pPr>
              <a:defRPr sz="1200" baseline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algn="r"/>
            <a:fld id="{37C8B763-8E54-CF48-BB94-160160C9358C}" type="datetime9">
              <a:t>11/12/2024 05:54:53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259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4B495-F78E-064A-BC7D-3C8B1F6EA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9493B8-89FB-DE4D-A18D-D908B6B8B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EDE973-63A1-A446-B84F-9D60C902E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D7908-A7C7-CC46-9524-C00CE01F6968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59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1A987-D21A-7947-9E6B-F8A3F0831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CCE5D4-9039-2B4A-ACAC-661F5F5299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10F60-A371-BE4E-B7D6-8B67D166C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D7908-A7C7-CC46-9524-C00CE01F6968}" type="slidenum">
              <a:t>‹N°›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91286561-9283-0547-BB7A-3366258DF1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571875" y="6282329"/>
            <a:ext cx="2372482" cy="298938"/>
          </a:xfrm>
          <a:prstGeom prst="rect">
            <a:avLst/>
          </a:prstGeom>
        </p:spPr>
        <p:txBody>
          <a:bodyPr anchor="ctr" anchorCtr="0"/>
          <a:lstStyle>
            <a:lvl1pPr>
              <a:defRPr sz="1200" baseline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algn="r"/>
            <a:fld id="{03651AEF-7CB1-2E4A-A5BD-15CC847BD62A}" type="datetime9">
              <a:t>11/12/2024 05:55:01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95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34914-76C0-5543-B1D3-933779946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D0CC8-8B3B-D747-A07E-E06F6A59F4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BD9D1B-60CC-2744-B249-DB9087E9BB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240D90-184A-E54C-9A82-115505CFD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D7908-A7C7-CC46-9524-C00CE01F6968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796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84582-296D-CE4A-BCB3-3E656966C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CAEAD6-BBF0-BE47-B22D-CCD9533E7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D7908-A7C7-CC46-9524-C00CE01F6968}" type="slidenum">
              <a:t>‹N°›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4AC02E5-D1C1-C245-829D-1E8653EB0B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571875" y="6282329"/>
            <a:ext cx="2372482" cy="298938"/>
          </a:xfrm>
          <a:prstGeom prst="rect">
            <a:avLst/>
          </a:prstGeom>
        </p:spPr>
        <p:txBody>
          <a:bodyPr anchor="ctr" anchorCtr="0"/>
          <a:lstStyle>
            <a:lvl1pPr>
              <a:defRPr sz="1200" baseline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algn="r"/>
            <a:fld id="{84CB2743-E19F-4842-B247-3EAC07985ED6}" type="datetime9">
              <a:t>11/12/2024 05:54:53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135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449789-D754-9549-8AEC-97AD6B5AD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70058"/>
            <a:ext cx="10515600" cy="19106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D79DAE-F793-2049-959C-1AF0DFE059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619449"/>
            <a:ext cx="10515600" cy="21714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Round Diagonal Corner Rectangle 13">
            <a:extLst>
              <a:ext uri="{FF2B5EF4-FFF2-40B4-BE49-F238E27FC236}">
                <a16:creationId xmlns:a16="http://schemas.microsoft.com/office/drawing/2014/main" id="{3BFE990C-8EC1-BE40-ACD0-0404DC5256E2}"/>
              </a:ext>
            </a:extLst>
          </p:cNvPr>
          <p:cNvSpPr/>
          <p:nvPr userDrawn="1"/>
        </p:nvSpPr>
        <p:spPr>
          <a:xfrm>
            <a:off x="9131701" y="1277705"/>
            <a:ext cx="679744" cy="679744"/>
          </a:xfrm>
          <a:prstGeom prst="round2DiagRect">
            <a:avLst>
              <a:gd name="adj1" fmla="val 39584"/>
              <a:gd name="adj2" fmla="val 0"/>
            </a:avLst>
          </a:prstGeom>
          <a:solidFill>
            <a:schemeClr val="bg2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19" name="Round Diagonal Corner Rectangle 18">
            <a:extLst>
              <a:ext uri="{FF2B5EF4-FFF2-40B4-BE49-F238E27FC236}">
                <a16:creationId xmlns:a16="http://schemas.microsoft.com/office/drawing/2014/main" id="{C0AF8900-5C27-F548-AB2D-9893FBE697C7}"/>
              </a:ext>
            </a:extLst>
          </p:cNvPr>
          <p:cNvSpPr/>
          <p:nvPr userDrawn="1"/>
        </p:nvSpPr>
        <p:spPr>
          <a:xfrm>
            <a:off x="10012207" y="874794"/>
            <a:ext cx="1263115" cy="1263115"/>
          </a:xfrm>
          <a:prstGeom prst="round2DiagRect">
            <a:avLst>
              <a:gd name="adj1" fmla="val 39584"/>
              <a:gd name="adj2" fmla="val 0"/>
            </a:avLst>
          </a:prstGeom>
          <a:solidFill>
            <a:schemeClr val="bg2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20" name="Round Diagonal Corner Rectangle 19">
            <a:extLst>
              <a:ext uri="{FF2B5EF4-FFF2-40B4-BE49-F238E27FC236}">
                <a16:creationId xmlns:a16="http://schemas.microsoft.com/office/drawing/2014/main" id="{A0BEFB75-0BC2-C04A-9CD8-769A496E1150}"/>
              </a:ext>
            </a:extLst>
          </p:cNvPr>
          <p:cNvSpPr/>
          <p:nvPr userDrawn="1"/>
        </p:nvSpPr>
        <p:spPr>
          <a:xfrm>
            <a:off x="11502460" y="559298"/>
            <a:ext cx="818372" cy="818372"/>
          </a:xfrm>
          <a:prstGeom prst="round2DiagRect">
            <a:avLst>
              <a:gd name="adj1" fmla="val 39584"/>
              <a:gd name="adj2" fmla="val 0"/>
            </a:avLst>
          </a:prstGeom>
          <a:solidFill>
            <a:schemeClr val="bg2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21" name="Round Diagonal Corner Rectangle 20">
            <a:extLst>
              <a:ext uri="{FF2B5EF4-FFF2-40B4-BE49-F238E27FC236}">
                <a16:creationId xmlns:a16="http://schemas.microsoft.com/office/drawing/2014/main" id="{1B1FAD93-2423-5A4A-923D-528A4B2FB904}"/>
              </a:ext>
            </a:extLst>
          </p:cNvPr>
          <p:cNvSpPr/>
          <p:nvPr userDrawn="1"/>
        </p:nvSpPr>
        <p:spPr>
          <a:xfrm>
            <a:off x="10472338" y="-487363"/>
            <a:ext cx="1159886" cy="1159886"/>
          </a:xfrm>
          <a:prstGeom prst="round2DiagRect">
            <a:avLst>
              <a:gd name="adj1" fmla="val 39584"/>
              <a:gd name="adj2" fmla="val 0"/>
            </a:avLst>
          </a:prstGeom>
          <a:solidFill>
            <a:schemeClr val="bg2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22" name="Round Diagonal Corner Rectangle 21">
            <a:extLst>
              <a:ext uri="{FF2B5EF4-FFF2-40B4-BE49-F238E27FC236}">
                <a16:creationId xmlns:a16="http://schemas.microsoft.com/office/drawing/2014/main" id="{EBD846F6-E36D-3C46-9BD3-34BDE9A89370}"/>
              </a:ext>
            </a:extLst>
          </p:cNvPr>
          <p:cNvSpPr/>
          <p:nvPr userDrawn="1"/>
        </p:nvSpPr>
        <p:spPr>
          <a:xfrm>
            <a:off x="11812818" y="-290015"/>
            <a:ext cx="652445" cy="652445"/>
          </a:xfrm>
          <a:prstGeom prst="round2DiagRect">
            <a:avLst>
              <a:gd name="adj1" fmla="val 39584"/>
              <a:gd name="adj2" fmla="val 0"/>
            </a:avLst>
          </a:prstGeom>
          <a:solidFill>
            <a:schemeClr val="bg2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A653A4C1-7A50-924D-BEE7-E4A8DE6A8096}"/>
              </a:ext>
            </a:extLst>
          </p:cNvPr>
          <p:cNvGrpSpPr/>
          <p:nvPr userDrawn="1"/>
        </p:nvGrpSpPr>
        <p:grpSpPr>
          <a:xfrm>
            <a:off x="-1970024" y="3273421"/>
            <a:ext cx="4361899" cy="3435116"/>
            <a:chOff x="-871015" y="4282806"/>
            <a:chExt cx="3333562" cy="2625272"/>
          </a:xfrm>
        </p:grpSpPr>
        <p:sp>
          <p:nvSpPr>
            <p:cNvPr id="33" name="Round Diagonal Corner Rectangle 32">
              <a:extLst>
                <a:ext uri="{FF2B5EF4-FFF2-40B4-BE49-F238E27FC236}">
                  <a16:creationId xmlns:a16="http://schemas.microsoft.com/office/drawing/2014/main" id="{FA4D2D2C-63D2-7848-A19A-2951516A0A0E}"/>
                </a:ext>
              </a:extLst>
            </p:cNvPr>
            <p:cNvSpPr/>
            <p:nvPr userDrawn="1"/>
          </p:nvSpPr>
          <p:spPr>
            <a:xfrm>
              <a:off x="-871015" y="6047874"/>
              <a:ext cx="679744" cy="679744"/>
            </a:xfrm>
            <a:prstGeom prst="round2DiagRect">
              <a:avLst>
                <a:gd name="adj1" fmla="val 39584"/>
                <a:gd name="adj2" fmla="val 0"/>
              </a:avLst>
            </a:prstGeom>
            <a:solidFill>
              <a:schemeClr val="bg2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 </a:t>
              </a:r>
            </a:p>
          </p:txBody>
        </p:sp>
        <p:sp>
          <p:nvSpPr>
            <p:cNvPr id="34" name="Round Diagonal Corner Rectangle 33">
              <a:extLst>
                <a:ext uri="{FF2B5EF4-FFF2-40B4-BE49-F238E27FC236}">
                  <a16:creationId xmlns:a16="http://schemas.microsoft.com/office/drawing/2014/main" id="{796114F0-D86E-3B46-B89C-AB354910F00B}"/>
                </a:ext>
              </a:extLst>
            </p:cNvPr>
            <p:cNvSpPr/>
            <p:nvPr userDrawn="1"/>
          </p:nvSpPr>
          <p:spPr>
            <a:xfrm>
              <a:off x="9491" y="5644963"/>
              <a:ext cx="1263115" cy="1263115"/>
            </a:xfrm>
            <a:prstGeom prst="round2DiagRect">
              <a:avLst>
                <a:gd name="adj1" fmla="val 39584"/>
                <a:gd name="adj2" fmla="val 0"/>
              </a:avLst>
            </a:prstGeom>
            <a:solidFill>
              <a:schemeClr val="bg2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 </a:t>
              </a:r>
            </a:p>
          </p:txBody>
        </p:sp>
        <p:sp>
          <p:nvSpPr>
            <p:cNvPr id="35" name="Round Diagonal Corner Rectangle 34">
              <a:extLst>
                <a:ext uri="{FF2B5EF4-FFF2-40B4-BE49-F238E27FC236}">
                  <a16:creationId xmlns:a16="http://schemas.microsoft.com/office/drawing/2014/main" id="{6433F8F8-D278-8F40-91CA-DBEE0A3A5F43}"/>
                </a:ext>
              </a:extLst>
            </p:cNvPr>
            <p:cNvSpPr/>
            <p:nvPr userDrawn="1"/>
          </p:nvSpPr>
          <p:spPr>
            <a:xfrm>
              <a:off x="1499744" y="5329467"/>
              <a:ext cx="818372" cy="818372"/>
            </a:xfrm>
            <a:prstGeom prst="round2DiagRect">
              <a:avLst>
                <a:gd name="adj1" fmla="val 39584"/>
                <a:gd name="adj2" fmla="val 0"/>
              </a:avLst>
            </a:prstGeom>
            <a:solidFill>
              <a:schemeClr val="bg2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 </a:t>
              </a:r>
            </a:p>
          </p:txBody>
        </p:sp>
        <p:sp>
          <p:nvSpPr>
            <p:cNvPr id="36" name="Round Diagonal Corner Rectangle 35">
              <a:extLst>
                <a:ext uri="{FF2B5EF4-FFF2-40B4-BE49-F238E27FC236}">
                  <a16:creationId xmlns:a16="http://schemas.microsoft.com/office/drawing/2014/main" id="{3883827C-8D5C-1C42-B946-0ADA1FDBE834}"/>
                </a:ext>
              </a:extLst>
            </p:cNvPr>
            <p:cNvSpPr/>
            <p:nvPr userDrawn="1"/>
          </p:nvSpPr>
          <p:spPr>
            <a:xfrm>
              <a:off x="469622" y="4282806"/>
              <a:ext cx="1159886" cy="1159886"/>
            </a:xfrm>
            <a:prstGeom prst="round2DiagRect">
              <a:avLst>
                <a:gd name="adj1" fmla="val 39584"/>
                <a:gd name="adj2" fmla="val 0"/>
              </a:avLst>
            </a:prstGeom>
            <a:solidFill>
              <a:schemeClr val="bg2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 </a:t>
              </a:r>
            </a:p>
          </p:txBody>
        </p:sp>
        <p:sp>
          <p:nvSpPr>
            <p:cNvPr id="37" name="Round Diagonal Corner Rectangle 36">
              <a:extLst>
                <a:ext uri="{FF2B5EF4-FFF2-40B4-BE49-F238E27FC236}">
                  <a16:creationId xmlns:a16="http://schemas.microsoft.com/office/drawing/2014/main" id="{676DD739-42FE-3F44-8667-D6F2548667E7}"/>
                </a:ext>
              </a:extLst>
            </p:cNvPr>
            <p:cNvSpPr/>
            <p:nvPr userDrawn="1"/>
          </p:nvSpPr>
          <p:spPr>
            <a:xfrm>
              <a:off x="1810102" y="4480154"/>
              <a:ext cx="652445" cy="652445"/>
            </a:xfrm>
            <a:prstGeom prst="round2DiagRect">
              <a:avLst>
                <a:gd name="adj1" fmla="val 39584"/>
                <a:gd name="adj2" fmla="val 0"/>
              </a:avLst>
            </a:prstGeom>
            <a:solidFill>
              <a:schemeClr val="bg2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10018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4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0" indent="0" algn="ctr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000" kern="1200" baseline="0">
          <a:solidFill>
            <a:schemeClr val="accent1"/>
          </a:solidFill>
          <a:latin typeface="+mn-lt"/>
          <a:ea typeface="+mn-ea"/>
          <a:cs typeface="+mn-cs"/>
        </a:defRPr>
      </a:lvl2pPr>
      <a:lvl3pPr marL="0" indent="0" algn="ctr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 baseline="0">
          <a:solidFill>
            <a:schemeClr val="bg2">
              <a:lumMod val="90000"/>
            </a:schemeClr>
          </a:solidFill>
          <a:latin typeface="+mn-lt"/>
          <a:ea typeface="+mn-ea"/>
          <a:cs typeface="+mn-cs"/>
        </a:defRPr>
      </a:lvl3pPr>
      <a:lvl4pPr marL="16002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40000"/>
              <a:lumOff val="60000"/>
            </a:schemeClr>
          </a:solidFill>
          <a:latin typeface="+mn-lt"/>
          <a:ea typeface="+mn-ea"/>
          <a:cs typeface="+mn-cs"/>
        </a:defRPr>
      </a:lvl4pPr>
      <a:lvl5pPr marL="20574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40000"/>
              <a:lumOff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ound Diagonal Corner Rectangle 33">
            <a:extLst>
              <a:ext uri="{FF2B5EF4-FFF2-40B4-BE49-F238E27FC236}">
                <a16:creationId xmlns:a16="http://schemas.microsoft.com/office/drawing/2014/main" id="{853867B5-5449-3544-B6C8-FC00C5DEEB55}"/>
              </a:ext>
            </a:extLst>
          </p:cNvPr>
          <p:cNvSpPr/>
          <p:nvPr userDrawn="1"/>
        </p:nvSpPr>
        <p:spPr>
          <a:xfrm>
            <a:off x="9131701" y="1277705"/>
            <a:ext cx="679744" cy="679744"/>
          </a:xfrm>
          <a:prstGeom prst="round2DiagRect">
            <a:avLst>
              <a:gd name="adj1" fmla="val 39584"/>
              <a:gd name="adj2" fmla="val 0"/>
            </a:avLst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36" name="Round Diagonal Corner Rectangle 35">
            <a:extLst>
              <a:ext uri="{FF2B5EF4-FFF2-40B4-BE49-F238E27FC236}">
                <a16:creationId xmlns:a16="http://schemas.microsoft.com/office/drawing/2014/main" id="{77C93E4A-1DD8-F94E-9282-C327C2AB9A31}"/>
              </a:ext>
            </a:extLst>
          </p:cNvPr>
          <p:cNvSpPr/>
          <p:nvPr userDrawn="1"/>
        </p:nvSpPr>
        <p:spPr>
          <a:xfrm>
            <a:off x="10012207" y="874794"/>
            <a:ext cx="1263115" cy="1263115"/>
          </a:xfrm>
          <a:prstGeom prst="round2DiagRect">
            <a:avLst>
              <a:gd name="adj1" fmla="val 39584"/>
              <a:gd name="adj2" fmla="val 0"/>
            </a:avLst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37" name="Round Diagonal Corner Rectangle 36">
            <a:extLst>
              <a:ext uri="{FF2B5EF4-FFF2-40B4-BE49-F238E27FC236}">
                <a16:creationId xmlns:a16="http://schemas.microsoft.com/office/drawing/2014/main" id="{E684E270-4BFD-B44D-A851-A74B8F63ADDA}"/>
              </a:ext>
            </a:extLst>
          </p:cNvPr>
          <p:cNvSpPr/>
          <p:nvPr userDrawn="1"/>
        </p:nvSpPr>
        <p:spPr>
          <a:xfrm>
            <a:off x="11502460" y="559298"/>
            <a:ext cx="818372" cy="818372"/>
          </a:xfrm>
          <a:prstGeom prst="round2DiagRect">
            <a:avLst>
              <a:gd name="adj1" fmla="val 39584"/>
              <a:gd name="adj2" fmla="val 0"/>
            </a:avLst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38" name="Round Diagonal Corner Rectangle 37">
            <a:extLst>
              <a:ext uri="{FF2B5EF4-FFF2-40B4-BE49-F238E27FC236}">
                <a16:creationId xmlns:a16="http://schemas.microsoft.com/office/drawing/2014/main" id="{B8B08091-EE7F-4C40-9850-F52B9672DECD}"/>
              </a:ext>
            </a:extLst>
          </p:cNvPr>
          <p:cNvSpPr/>
          <p:nvPr userDrawn="1"/>
        </p:nvSpPr>
        <p:spPr>
          <a:xfrm>
            <a:off x="10472338" y="-487363"/>
            <a:ext cx="1159886" cy="1159886"/>
          </a:xfrm>
          <a:prstGeom prst="round2DiagRect">
            <a:avLst>
              <a:gd name="adj1" fmla="val 39584"/>
              <a:gd name="adj2" fmla="val 0"/>
            </a:avLst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39" name="Round Diagonal Corner Rectangle 38">
            <a:extLst>
              <a:ext uri="{FF2B5EF4-FFF2-40B4-BE49-F238E27FC236}">
                <a16:creationId xmlns:a16="http://schemas.microsoft.com/office/drawing/2014/main" id="{B0E55ABF-34A0-6042-9F6A-FFE637BD1629}"/>
              </a:ext>
            </a:extLst>
          </p:cNvPr>
          <p:cNvSpPr/>
          <p:nvPr userDrawn="1"/>
        </p:nvSpPr>
        <p:spPr>
          <a:xfrm>
            <a:off x="11812818" y="-290015"/>
            <a:ext cx="652445" cy="652445"/>
          </a:xfrm>
          <a:prstGeom prst="round2DiagRect">
            <a:avLst>
              <a:gd name="adj1" fmla="val 39584"/>
              <a:gd name="adj2" fmla="val 0"/>
            </a:avLst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40" name="Round Diagonal Corner Rectangle 39">
            <a:extLst>
              <a:ext uri="{FF2B5EF4-FFF2-40B4-BE49-F238E27FC236}">
                <a16:creationId xmlns:a16="http://schemas.microsoft.com/office/drawing/2014/main" id="{0F8B88E2-CB98-6149-BD36-07A5D74728D0}"/>
              </a:ext>
            </a:extLst>
          </p:cNvPr>
          <p:cNvSpPr/>
          <p:nvPr userDrawn="1"/>
        </p:nvSpPr>
        <p:spPr>
          <a:xfrm>
            <a:off x="-817900" y="5055776"/>
            <a:ext cx="1652761" cy="1652761"/>
          </a:xfrm>
          <a:prstGeom prst="round2DiagRect">
            <a:avLst>
              <a:gd name="adj1" fmla="val 39584"/>
              <a:gd name="adj2" fmla="val 0"/>
            </a:avLst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41" name="Round Diagonal Corner Rectangle 40">
            <a:extLst>
              <a:ext uri="{FF2B5EF4-FFF2-40B4-BE49-F238E27FC236}">
                <a16:creationId xmlns:a16="http://schemas.microsoft.com/office/drawing/2014/main" id="{5E4CF211-E60F-F343-8767-653A65A88C6A}"/>
              </a:ext>
            </a:extLst>
          </p:cNvPr>
          <p:cNvSpPr/>
          <p:nvPr userDrawn="1"/>
        </p:nvSpPr>
        <p:spPr>
          <a:xfrm>
            <a:off x="1132067" y="4642956"/>
            <a:ext cx="1070823" cy="1070823"/>
          </a:xfrm>
          <a:prstGeom prst="round2DiagRect">
            <a:avLst>
              <a:gd name="adj1" fmla="val 39584"/>
              <a:gd name="adj2" fmla="val 0"/>
            </a:avLst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42" name="Round Diagonal Corner Rectangle 41">
            <a:extLst>
              <a:ext uri="{FF2B5EF4-FFF2-40B4-BE49-F238E27FC236}">
                <a16:creationId xmlns:a16="http://schemas.microsoft.com/office/drawing/2014/main" id="{019BEE28-7CCA-2547-ACA5-4AAF861C3575}"/>
              </a:ext>
            </a:extLst>
          </p:cNvPr>
          <p:cNvSpPr/>
          <p:nvPr userDrawn="1"/>
        </p:nvSpPr>
        <p:spPr>
          <a:xfrm>
            <a:off x="-215827" y="3273421"/>
            <a:ext cx="1517688" cy="1517688"/>
          </a:xfrm>
          <a:prstGeom prst="round2DiagRect">
            <a:avLst>
              <a:gd name="adj1" fmla="val 39584"/>
              <a:gd name="adj2" fmla="val 0"/>
            </a:avLst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43" name="Round Diagonal Corner Rectangle 42">
            <a:extLst>
              <a:ext uri="{FF2B5EF4-FFF2-40B4-BE49-F238E27FC236}">
                <a16:creationId xmlns:a16="http://schemas.microsoft.com/office/drawing/2014/main" id="{E0136A34-28D7-3D45-97E4-FB9903F5D30E}"/>
              </a:ext>
            </a:extLst>
          </p:cNvPr>
          <p:cNvSpPr/>
          <p:nvPr userDrawn="1"/>
        </p:nvSpPr>
        <p:spPr>
          <a:xfrm>
            <a:off x="1538164" y="3531647"/>
            <a:ext cx="853711" cy="853711"/>
          </a:xfrm>
          <a:prstGeom prst="round2DiagRect">
            <a:avLst>
              <a:gd name="adj1" fmla="val 39584"/>
              <a:gd name="adj2" fmla="val 0"/>
            </a:avLst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15" name="Round Diagonal Corner Rectangle 14">
            <a:extLst>
              <a:ext uri="{FF2B5EF4-FFF2-40B4-BE49-F238E27FC236}">
                <a16:creationId xmlns:a16="http://schemas.microsoft.com/office/drawing/2014/main" id="{37F35C7A-C081-4140-9EE4-9CD470A9A2AE}"/>
              </a:ext>
            </a:extLst>
          </p:cNvPr>
          <p:cNvSpPr/>
          <p:nvPr userDrawn="1"/>
        </p:nvSpPr>
        <p:spPr>
          <a:xfrm>
            <a:off x="148004" y="6174822"/>
            <a:ext cx="11895991" cy="533714"/>
          </a:xfrm>
          <a:prstGeom prst="round2DiagRect">
            <a:avLst>
              <a:gd name="adj1" fmla="val 23110"/>
              <a:gd name="adj2" fmla="val 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35" name="Slide Number Placeholder 5">
            <a:extLst>
              <a:ext uri="{FF2B5EF4-FFF2-40B4-BE49-F238E27FC236}">
                <a16:creationId xmlns:a16="http://schemas.microsoft.com/office/drawing/2014/main" id="{90DB460B-02EC-D047-90F0-68B7E3942B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01773" y="6253158"/>
            <a:ext cx="8294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aseline="0">
                <a:solidFill>
                  <a:schemeClr val="bg1"/>
                </a:solidFill>
              </a:defRPr>
            </a:lvl1pPr>
          </a:lstStyle>
          <a:p>
            <a:fld id="{7C8D7908-A7C7-CC46-9524-C00CE01F6968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30" name="Title Placeholder 1">
            <a:extLst>
              <a:ext uri="{FF2B5EF4-FFF2-40B4-BE49-F238E27FC236}">
                <a16:creationId xmlns:a16="http://schemas.microsoft.com/office/drawing/2014/main" id="{F1D90676-F418-8E40-A199-774758F4F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74735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270F5D37-3094-9B40-810D-630C3FC27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72329"/>
            <a:ext cx="10515600" cy="28046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6290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5000" b="1" i="0" kern="1200" cap="none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32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ound Diagonal Corner Rectangle 33">
            <a:extLst>
              <a:ext uri="{FF2B5EF4-FFF2-40B4-BE49-F238E27FC236}">
                <a16:creationId xmlns:a16="http://schemas.microsoft.com/office/drawing/2014/main" id="{63D9CD90-419B-B448-AE5B-9D25B2E9765E}"/>
              </a:ext>
            </a:extLst>
          </p:cNvPr>
          <p:cNvSpPr/>
          <p:nvPr userDrawn="1"/>
        </p:nvSpPr>
        <p:spPr>
          <a:xfrm>
            <a:off x="9131701" y="1277705"/>
            <a:ext cx="679744" cy="679744"/>
          </a:xfrm>
          <a:prstGeom prst="round2DiagRect">
            <a:avLst>
              <a:gd name="adj1" fmla="val 39584"/>
              <a:gd name="adj2" fmla="val 0"/>
            </a:avLst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36" name="Round Diagonal Corner Rectangle 35">
            <a:extLst>
              <a:ext uri="{FF2B5EF4-FFF2-40B4-BE49-F238E27FC236}">
                <a16:creationId xmlns:a16="http://schemas.microsoft.com/office/drawing/2014/main" id="{913DCD7F-D4C9-BB43-A094-DBCB1931F8D6}"/>
              </a:ext>
            </a:extLst>
          </p:cNvPr>
          <p:cNvSpPr/>
          <p:nvPr userDrawn="1"/>
        </p:nvSpPr>
        <p:spPr>
          <a:xfrm>
            <a:off x="10012207" y="874794"/>
            <a:ext cx="1263115" cy="1263115"/>
          </a:xfrm>
          <a:prstGeom prst="round2DiagRect">
            <a:avLst>
              <a:gd name="adj1" fmla="val 39584"/>
              <a:gd name="adj2" fmla="val 0"/>
            </a:avLst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37" name="Round Diagonal Corner Rectangle 36">
            <a:extLst>
              <a:ext uri="{FF2B5EF4-FFF2-40B4-BE49-F238E27FC236}">
                <a16:creationId xmlns:a16="http://schemas.microsoft.com/office/drawing/2014/main" id="{A278F5FE-412F-9248-A642-C9AEDCAB2214}"/>
              </a:ext>
            </a:extLst>
          </p:cNvPr>
          <p:cNvSpPr/>
          <p:nvPr userDrawn="1"/>
        </p:nvSpPr>
        <p:spPr>
          <a:xfrm>
            <a:off x="11502460" y="559298"/>
            <a:ext cx="818372" cy="818372"/>
          </a:xfrm>
          <a:prstGeom prst="round2DiagRect">
            <a:avLst>
              <a:gd name="adj1" fmla="val 39584"/>
              <a:gd name="adj2" fmla="val 0"/>
            </a:avLst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38" name="Round Diagonal Corner Rectangle 37">
            <a:extLst>
              <a:ext uri="{FF2B5EF4-FFF2-40B4-BE49-F238E27FC236}">
                <a16:creationId xmlns:a16="http://schemas.microsoft.com/office/drawing/2014/main" id="{BEC4E731-F276-0A4A-AC50-8349D110C639}"/>
              </a:ext>
            </a:extLst>
          </p:cNvPr>
          <p:cNvSpPr/>
          <p:nvPr userDrawn="1"/>
        </p:nvSpPr>
        <p:spPr>
          <a:xfrm>
            <a:off x="10472338" y="-487363"/>
            <a:ext cx="1159886" cy="1159886"/>
          </a:xfrm>
          <a:prstGeom prst="round2DiagRect">
            <a:avLst>
              <a:gd name="adj1" fmla="val 39584"/>
              <a:gd name="adj2" fmla="val 0"/>
            </a:avLst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39" name="Round Diagonal Corner Rectangle 38">
            <a:extLst>
              <a:ext uri="{FF2B5EF4-FFF2-40B4-BE49-F238E27FC236}">
                <a16:creationId xmlns:a16="http://schemas.microsoft.com/office/drawing/2014/main" id="{EAC96456-EEE7-1E46-94BF-9780A5D32277}"/>
              </a:ext>
            </a:extLst>
          </p:cNvPr>
          <p:cNvSpPr/>
          <p:nvPr userDrawn="1"/>
        </p:nvSpPr>
        <p:spPr>
          <a:xfrm>
            <a:off x="11812818" y="-290015"/>
            <a:ext cx="652445" cy="652445"/>
          </a:xfrm>
          <a:prstGeom prst="round2DiagRect">
            <a:avLst>
              <a:gd name="adj1" fmla="val 39584"/>
              <a:gd name="adj2" fmla="val 0"/>
            </a:avLst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40" name="Round Diagonal Corner Rectangle 39">
            <a:extLst>
              <a:ext uri="{FF2B5EF4-FFF2-40B4-BE49-F238E27FC236}">
                <a16:creationId xmlns:a16="http://schemas.microsoft.com/office/drawing/2014/main" id="{39E34EEE-08A0-044C-8743-48AA007C61FC}"/>
              </a:ext>
            </a:extLst>
          </p:cNvPr>
          <p:cNvSpPr/>
          <p:nvPr userDrawn="1"/>
        </p:nvSpPr>
        <p:spPr>
          <a:xfrm>
            <a:off x="-817900" y="5055776"/>
            <a:ext cx="1652761" cy="1652761"/>
          </a:xfrm>
          <a:prstGeom prst="round2DiagRect">
            <a:avLst>
              <a:gd name="adj1" fmla="val 39584"/>
              <a:gd name="adj2" fmla="val 0"/>
            </a:avLst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41" name="Round Diagonal Corner Rectangle 40">
            <a:extLst>
              <a:ext uri="{FF2B5EF4-FFF2-40B4-BE49-F238E27FC236}">
                <a16:creationId xmlns:a16="http://schemas.microsoft.com/office/drawing/2014/main" id="{37C21B60-A6FC-B948-9694-F5721F3782E9}"/>
              </a:ext>
            </a:extLst>
          </p:cNvPr>
          <p:cNvSpPr/>
          <p:nvPr userDrawn="1"/>
        </p:nvSpPr>
        <p:spPr>
          <a:xfrm>
            <a:off x="1132067" y="4642956"/>
            <a:ext cx="1070823" cy="1070823"/>
          </a:xfrm>
          <a:prstGeom prst="round2DiagRect">
            <a:avLst>
              <a:gd name="adj1" fmla="val 39584"/>
              <a:gd name="adj2" fmla="val 0"/>
            </a:avLst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42" name="Round Diagonal Corner Rectangle 41">
            <a:extLst>
              <a:ext uri="{FF2B5EF4-FFF2-40B4-BE49-F238E27FC236}">
                <a16:creationId xmlns:a16="http://schemas.microsoft.com/office/drawing/2014/main" id="{21FE4E93-C0EE-544E-9440-01F5F2E398C0}"/>
              </a:ext>
            </a:extLst>
          </p:cNvPr>
          <p:cNvSpPr/>
          <p:nvPr userDrawn="1"/>
        </p:nvSpPr>
        <p:spPr>
          <a:xfrm>
            <a:off x="-215827" y="3273421"/>
            <a:ext cx="1517688" cy="1517688"/>
          </a:xfrm>
          <a:prstGeom prst="round2DiagRect">
            <a:avLst>
              <a:gd name="adj1" fmla="val 39584"/>
              <a:gd name="adj2" fmla="val 0"/>
            </a:avLst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43" name="Round Diagonal Corner Rectangle 42">
            <a:extLst>
              <a:ext uri="{FF2B5EF4-FFF2-40B4-BE49-F238E27FC236}">
                <a16:creationId xmlns:a16="http://schemas.microsoft.com/office/drawing/2014/main" id="{D48E47CD-1493-7240-995E-52706D3EDCA9}"/>
              </a:ext>
            </a:extLst>
          </p:cNvPr>
          <p:cNvSpPr/>
          <p:nvPr userDrawn="1"/>
        </p:nvSpPr>
        <p:spPr>
          <a:xfrm>
            <a:off x="1538164" y="3531647"/>
            <a:ext cx="853711" cy="853711"/>
          </a:xfrm>
          <a:prstGeom prst="round2DiagRect">
            <a:avLst>
              <a:gd name="adj1" fmla="val 39584"/>
              <a:gd name="adj2" fmla="val 0"/>
            </a:avLst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15" name="Round Diagonal Corner Rectangle 14">
            <a:extLst>
              <a:ext uri="{FF2B5EF4-FFF2-40B4-BE49-F238E27FC236}">
                <a16:creationId xmlns:a16="http://schemas.microsoft.com/office/drawing/2014/main" id="{37F35C7A-C081-4140-9EE4-9CD470A9A2AE}"/>
              </a:ext>
            </a:extLst>
          </p:cNvPr>
          <p:cNvSpPr/>
          <p:nvPr userDrawn="1"/>
        </p:nvSpPr>
        <p:spPr>
          <a:xfrm>
            <a:off x="148004" y="6174822"/>
            <a:ext cx="11895991" cy="533714"/>
          </a:xfrm>
          <a:prstGeom prst="round2DiagRect">
            <a:avLst>
              <a:gd name="adj1" fmla="val 23110"/>
              <a:gd name="adj2" fmla="val 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9E2F316-AC89-0B4A-AF59-4E060E99F76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3835" y="5972053"/>
            <a:ext cx="1850811" cy="925406"/>
          </a:xfrm>
          <a:prstGeom prst="rect">
            <a:avLst/>
          </a:prstGeom>
        </p:spPr>
      </p:pic>
      <p:sp>
        <p:nvSpPr>
          <p:cNvPr id="35" name="Slide Number Placeholder 5">
            <a:extLst>
              <a:ext uri="{FF2B5EF4-FFF2-40B4-BE49-F238E27FC236}">
                <a16:creationId xmlns:a16="http://schemas.microsoft.com/office/drawing/2014/main" id="{90DB460B-02EC-D047-90F0-68B7E3942B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01773" y="6253158"/>
            <a:ext cx="8294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aseline="0">
                <a:solidFill>
                  <a:schemeClr val="bg1"/>
                </a:solidFill>
              </a:defRPr>
            </a:lvl1pPr>
          </a:lstStyle>
          <a:p>
            <a:fld id="{7C8D7908-A7C7-CC46-9524-C00CE01F6968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9E533731-EB5C-0747-B20C-48E907F3B8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571875" y="6282329"/>
            <a:ext cx="2372482" cy="298938"/>
          </a:xfrm>
          <a:prstGeom prst="rect">
            <a:avLst/>
          </a:prstGeom>
        </p:spPr>
        <p:txBody>
          <a:bodyPr anchor="ctr" anchorCtr="0"/>
          <a:lstStyle>
            <a:lvl1pPr>
              <a:defRPr sz="1200" baseline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algn="r"/>
            <a:fld id="{A21944FD-69D2-D94A-8E1B-3F569970413F}" type="datetime9">
              <a:t>11/12/2024 05:54:52</a:t>
            </a:fld>
            <a:endParaRPr lang="en-US"/>
          </a:p>
        </p:txBody>
      </p:sp>
      <p:sp>
        <p:nvSpPr>
          <p:cNvPr id="30" name="Title Placeholder 1">
            <a:extLst>
              <a:ext uri="{FF2B5EF4-FFF2-40B4-BE49-F238E27FC236}">
                <a16:creationId xmlns:a16="http://schemas.microsoft.com/office/drawing/2014/main" id="{CEBD6B3C-17B7-4348-85ED-9866F7358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74735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F53DE1CA-88F5-B044-8324-EA94D9162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72329"/>
            <a:ext cx="10515600" cy="28046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3940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5000" b="1" i="0" kern="1200" cap="none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32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ound Diagonal Corner Rectangle 30">
            <a:extLst>
              <a:ext uri="{FF2B5EF4-FFF2-40B4-BE49-F238E27FC236}">
                <a16:creationId xmlns:a16="http://schemas.microsoft.com/office/drawing/2014/main" id="{0E49925F-F134-7A46-89DA-AE8130618A13}"/>
              </a:ext>
            </a:extLst>
          </p:cNvPr>
          <p:cNvSpPr/>
          <p:nvPr userDrawn="1"/>
        </p:nvSpPr>
        <p:spPr>
          <a:xfrm>
            <a:off x="9131701" y="1277705"/>
            <a:ext cx="679744" cy="679744"/>
          </a:xfrm>
          <a:prstGeom prst="round2DiagRect">
            <a:avLst>
              <a:gd name="adj1" fmla="val 39584"/>
              <a:gd name="adj2" fmla="val 0"/>
            </a:avLst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34" name="Round Diagonal Corner Rectangle 33">
            <a:extLst>
              <a:ext uri="{FF2B5EF4-FFF2-40B4-BE49-F238E27FC236}">
                <a16:creationId xmlns:a16="http://schemas.microsoft.com/office/drawing/2014/main" id="{F3A0ECF0-687B-4649-AF4E-6BEE6DAD33C9}"/>
              </a:ext>
            </a:extLst>
          </p:cNvPr>
          <p:cNvSpPr/>
          <p:nvPr userDrawn="1"/>
        </p:nvSpPr>
        <p:spPr>
          <a:xfrm>
            <a:off x="10012207" y="874794"/>
            <a:ext cx="1263115" cy="1263115"/>
          </a:xfrm>
          <a:prstGeom prst="round2DiagRect">
            <a:avLst>
              <a:gd name="adj1" fmla="val 39584"/>
              <a:gd name="adj2" fmla="val 0"/>
            </a:avLst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36" name="Round Diagonal Corner Rectangle 35">
            <a:extLst>
              <a:ext uri="{FF2B5EF4-FFF2-40B4-BE49-F238E27FC236}">
                <a16:creationId xmlns:a16="http://schemas.microsoft.com/office/drawing/2014/main" id="{2C0A8F4F-D12E-EC47-8F66-EF58EFEC62DC}"/>
              </a:ext>
            </a:extLst>
          </p:cNvPr>
          <p:cNvSpPr/>
          <p:nvPr userDrawn="1"/>
        </p:nvSpPr>
        <p:spPr>
          <a:xfrm>
            <a:off x="11502460" y="559298"/>
            <a:ext cx="818372" cy="818372"/>
          </a:xfrm>
          <a:prstGeom prst="round2DiagRect">
            <a:avLst>
              <a:gd name="adj1" fmla="val 39584"/>
              <a:gd name="adj2" fmla="val 0"/>
            </a:avLst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37" name="Round Diagonal Corner Rectangle 36">
            <a:extLst>
              <a:ext uri="{FF2B5EF4-FFF2-40B4-BE49-F238E27FC236}">
                <a16:creationId xmlns:a16="http://schemas.microsoft.com/office/drawing/2014/main" id="{EEB7A54C-81B7-3C4E-AC4B-E362EE8369CD}"/>
              </a:ext>
            </a:extLst>
          </p:cNvPr>
          <p:cNvSpPr/>
          <p:nvPr userDrawn="1"/>
        </p:nvSpPr>
        <p:spPr>
          <a:xfrm>
            <a:off x="10472338" y="-487363"/>
            <a:ext cx="1159886" cy="1159886"/>
          </a:xfrm>
          <a:prstGeom prst="round2DiagRect">
            <a:avLst>
              <a:gd name="adj1" fmla="val 39584"/>
              <a:gd name="adj2" fmla="val 0"/>
            </a:avLst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38" name="Round Diagonal Corner Rectangle 37">
            <a:extLst>
              <a:ext uri="{FF2B5EF4-FFF2-40B4-BE49-F238E27FC236}">
                <a16:creationId xmlns:a16="http://schemas.microsoft.com/office/drawing/2014/main" id="{BC03F12D-CE1F-304B-9DB6-A5ABDCAA3F0D}"/>
              </a:ext>
            </a:extLst>
          </p:cNvPr>
          <p:cNvSpPr/>
          <p:nvPr userDrawn="1"/>
        </p:nvSpPr>
        <p:spPr>
          <a:xfrm>
            <a:off x="11812818" y="-290015"/>
            <a:ext cx="652445" cy="652445"/>
          </a:xfrm>
          <a:prstGeom prst="round2DiagRect">
            <a:avLst>
              <a:gd name="adj1" fmla="val 39584"/>
              <a:gd name="adj2" fmla="val 0"/>
            </a:avLst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39" name="Round Diagonal Corner Rectangle 38">
            <a:extLst>
              <a:ext uri="{FF2B5EF4-FFF2-40B4-BE49-F238E27FC236}">
                <a16:creationId xmlns:a16="http://schemas.microsoft.com/office/drawing/2014/main" id="{C1735633-1D87-C242-886C-8D90B88F0BD7}"/>
              </a:ext>
            </a:extLst>
          </p:cNvPr>
          <p:cNvSpPr/>
          <p:nvPr userDrawn="1"/>
        </p:nvSpPr>
        <p:spPr>
          <a:xfrm>
            <a:off x="-817900" y="5055776"/>
            <a:ext cx="1652761" cy="1652761"/>
          </a:xfrm>
          <a:prstGeom prst="round2DiagRect">
            <a:avLst>
              <a:gd name="adj1" fmla="val 39584"/>
              <a:gd name="adj2" fmla="val 0"/>
            </a:avLst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40" name="Round Diagonal Corner Rectangle 39">
            <a:extLst>
              <a:ext uri="{FF2B5EF4-FFF2-40B4-BE49-F238E27FC236}">
                <a16:creationId xmlns:a16="http://schemas.microsoft.com/office/drawing/2014/main" id="{8F736CB9-8445-4A48-973B-8CBE630D55BB}"/>
              </a:ext>
            </a:extLst>
          </p:cNvPr>
          <p:cNvSpPr/>
          <p:nvPr userDrawn="1"/>
        </p:nvSpPr>
        <p:spPr>
          <a:xfrm>
            <a:off x="1132067" y="4642956"/>
            <a:ext cx="1070823" cy="1070823"/>
          </a:xfrm>
          <a:prstGeom prst="round2DiagRect">
            <a:avLst>
              <a:gd name="adj1" fmla="val 39584"/>
              <a:gd name="adj2" fmla="val 0"/>
            </a:avLst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41" name="Round Diagonal Corner Rectangle 40">
            <a:extLst>
              <a:ext uri="{FF2B5EF4-FFF2-40B4-BE49-F238E27FC236}">
                <a16:creationId xmlns:a16="http://schemas.microsoft.com/office/drawing/2014/main" id="{7D9B912B-A4BB-B546-AA1E-9FFAB7AAB8B0}"/>
              </a:ext>
            </a:extLst>
          </p:cNvPr>
          <p:cNvSpPr/>
          <p:nvPr userDrawn="1"/>
        </p:nvSpPr>
        <p:spPr>
          <a:xfrm>
            <a:off x="-215827" y="3273421"/>
            <a:ext cx="1517688" cy="1517688"/>
          </a:xfrm>
          <a:prstGeom prst="round2DiagRect">
            <a:avLst>
              <a:gd name="adj1" fmla="val 39584"/>
              <a:gd name="adj2" fmla="val 0"/>
            </a:avLst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42" name="Round Diagonal Corner Rectangle 41">
            <a:extLst>
              <a:ext uri="{FF2B5EF4-FFF2-40B4-BE49-F238E27FC236}">
                <a16:creationId xmlns:a16="http://schemas.microsoft.com/office/drawing/2014/main" id="{65241F9E-44AF-044B-AEA4-23F41171A541}"/>
              </a:ext>
            </a:extLst>
          </p:cNvPr>
          <p:cNvSpPr/>
          <p:nvPr userDrawn="1"/>
        </p:nvSpPr>
        <p:spPr>
          <a:xfrm>
            <a:off x="1538164" y="3531647"/>
            <a:ext cx="853711" cy="853711"/>
          </a:xfrm>
          <a:prstGeom prst="round2DiagRect">
            <a:avLst>
              <a:gd name="adj1" fmla="val 39584"/>
              <a:gd name="adj2" fmla="val 0"/>
            </a:avLst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15" name="Round Diagonal Corner Rectangle 14">
            <a:extLst>
              <a:ext uri="{FF2B5EF4-FFF2-40B4-BE49-F238E27FC236}">
                <a16:creationId xmlns:a16="http://schemas.microsoft.com/office/drawing/2014/main" id="{37F35C7A-C081-4140-9EE4-9CD470A9A2AE}"/>
              </a:ext>
            </a:extLst>
          </p:cNvPr>
          <p:cNvSpPr/>
          <p:nvPr userDrawn="1"/>
        </p:nvSpPr>
        <p:spPr>
          <a:xfrm>
            <a:off x="148004" y="6174822"/>
            <a:ext cx="11895991" cy="533714"/>
          </a:xfrm>
          <a:prstGeom prst="round2DiagRect">
            <a:avLst>
              <a:gd name="adj1" fmla="val 23110"/>
              <a:gd name="adj2" fmla="val 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9E2F316-AC89-0B4A-AF59-4E060E99F76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3835" y="5972053"/>
            <a:ext cx="1850811" cy="925406"/>
          </a:xfrm>
          <a:prstGeom prst="rect">
            <a:avLst/>
          </a:prstGeom>
        </p:spPr>
      </p:pic>
      <p:sp>
        <p:nvSpPr>
          <p:cNvPr id="35" name="Slide Number Placeholder 5">
            <a:extLst>
              <a:ext uri="{FF2B5EF4-FFF2-40B4-BE49-F238E27FC236}">
                <a16:creationId xmlns:a16="http://schemas.microsoft.com/office/drawing/2014/main" id="{90DB460B-02EC-D047-90F0-68B7E3942B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01773" y="6253158"/>
            <a:ext cx="8294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aseline="0">
                <a:solidFill>
                  <a:schemeClr val="bg1"/>
                </a:solidFill>
              </a:defRPr>
            </a:lvl1pPr>
          </a:lstStyle>
          <a:p>
            <a:fld id="{7C8D7908-A7C7-CC46-9524-C00CE01F6968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33873227-3CE3-134C-9722-3F6D4A07F0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571875" y="6282329"/>
            <a:ext cx="2372482" cy="298938"/>
          </a:xfrm>
          <a:prstGeom prst="rect">
            <a:avLst/>
          </a:prstGeom>
        </p:spPr>
        <p:txBody>
          <a:bodyPr anchor="ctr" anchorCtr="0"/>
          <a:lstStyle>
            <a:lvl1pPr>
              <a:defRPr sz="1200" baseline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algn="r"/>
            <a:fld id="{A21944FD-69D2-D94A-8E1B-3F569970413F}" type="datetime9">
              <a:t>11/12/2024 05:54:52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B390F0-7357-A446-B35D-3875F3E7A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74735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6A5CA0-8A4D-EA47-96CF-913CB4619D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72329"/>
            <a:ext cx="10515600" cy="28046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89412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5000" b="1" i="0" kern="1200" cap="none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32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ound Diagonal Corner Rectangle 24">
            <a:extLst>
              <a:ext uri="{FF2B5EF4-FFF2-40B4-BE49-F238E27FC236}">
                <a16:creationId xmlns:a16="http://schemas.microsoft.com/office/drawing/2014/main" id="{996DB83B-D69F-234A-A5E7-7AA0F1DE3923}"/>
              </a:ext>
            </a:extLst>
          </p:cNvPr>
          <p:cNvSpPr/>
          <p:nvPr userDrawn="1"/>
        </p:nvSpPr>
        <p:spPr>
          <a:xfrm>
            <a:off x="10550437" y="675347"/>
            <a:ext cx="1015341" cy="1015341"/>
          </a:xfrm>
          <a:prstGeom prst="round2DiagRect">
            <a:avLst>
              <a:gd name="adj1" fmla="val 39584"/>
              <a:gd name="adj2" fmla="val 0"/>
            </a:avLst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26" name="Round Diagonal Corner Rectangle 25">
            <a:extLst>
              <a:ext uri="{FF2B5EF4-FFF2-40B4-BE49-F238E27FC236}">
                <a16:creationId xmlns:a16="http://schemas.microsoft.com/office/drawing/2014/main" id="{DF0EFF73-8369-BA45-9C4E-8063A1391D05}"/>
              </a:ext>
            </a:extLst>
          </p:cNvPr>
          <p:cNvSpPr/>
          <p:nvPr userDrawn="1"/>
        </p:nvSpPr>
        <p:spPr>
          <a:xfrm>
            <a:off x="11708577" y="421740"/>
            <a:ext cx="657839" cy="657839"/>
          </a:xfrm>
          <a:prstGeom prst="round2DiagRect">
            <a:avLst>
              <a:gd name="adj1" fmla="val 39584"/>
              <a:gd name="adj2" fmla="val 0"/>
            </a:avLst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27" name="Round Diagonal Corner Rectangle 26">
            <a:extLst>
              <a:ext uri="{FF2B5EF4-FFF2-40B4-BE49-F238E27FC236}">
                <a16:creationId xmlns:a16="http://schemas.microsoft.com/office/drawing/2014/main" id="{693B532A-33E4-F24B-93DF-8EAD80907704}"/>
              </a:ext>
            </a:extLst>
          </p:cNvPr>
          <p:cNvSpPr/>
          <p:nvPr userDrawn="1"/>
        </p:nvSpPr>
        <p:spPr>
          <a:xfrm>
            <a:off x="10920308" y="-419607"/>
            <a:ext cx="932361" cy="932361"/>
          </a:xfrm>
          <a:prstGeom prst="round2DiagRect">
            <a:avLst>
              <a:gd name="adj1" fmla="val 39584"/>
              <a:gd name="adj2" fmla="val 0"/>
            </a:avLst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28" name="Round Diagonal Corner Rectangle 27">
            <a:extLst>
              <a:ext uri="{FF2B5EF4-FFF2-40B4-BE49-F238E27FC236}">
                <a16:creationId xmlns:a16="http://schemas.microsoft.com/office/drawing/2014/main" id="{FC21A54F-7828-524F-8B1A-3B606B523641}"/>
              </a:ext>
            </a:extLst>
          </p:cNvPr>
          <p:cNvSpPr/>
          <p:nvPr userDrawn="1"/>
        </p:nvSpPr>
        <p:spPr>
          <a:xfrm>
            <a:off x="11958054" y="-260971"/>
            <a:ext cx="524461" cy="524460"/>
          </a:xfrm>
          <a:prstGeom prst="round2DiagRect">
            <a:avLst>
              <a:gd name="adj1" fmla="val 39584"/>
              <a:gd name="adj2" fmla="val 0"/>
            </a:avLst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15" name="Round Diagonal Corner Rectangle 14">
            <a:extLst>
              <a:ext uri="{FF2B5EF4-FFF2-40B4-BE49-F238E27FC236}">
                <a16:creationId xmlns:a16="http://schemas.microsoft.com/office/drawing/2014/main" id="{37F35C7A-C081-4140-9EE4-9CD470A9A2AE}"/>
              </a:ext>
            </a:extLst>
          </p:cNvPr>
          <p:cNvSpPr/>
          <p:nvPr userDrawn="1"/>
        </p:nvSpPr>
        <p:spPr>
          <a:xfrm>
            <a:off x="148004" y="6174822"/>
            <a:ext cx="11895991" cy="533714"/>
          </a:xfrm>
          <a:prstGeom prst="round2DiagRect">
            <a:avLst>
              <a:gd name="adj1" fmla="val 23110"/>
              <a:gd name="adj2" fmla="val 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449789-D754-9549-8AEC-97AD6B5AD8D4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D79DAE-F793-2049-959C-1AF0DFE05923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838200" y="1825625"/>
            <a:ext cx="10515600" cy="4160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4297E6-3052-214F-95C9-51ACA86017B0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101773" y="6253158"/>
            <a:ext cx="8294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aseline="0">
                <a:solidFill>
                  <a:schemeClr val="bg1"/>
                </a:solidFill>
              </a:defRPr>
            </a:lvl1pPr>
          </a:lstStyle>
          <a:p>
            <a:fld id="{7C8D7908-A7C7-CC46-9524-C00CE01F6968}" type="slidenum">
              <a:rPr lang="en-US"/>
              <a:pPr/>
              <a:t>‹N°›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9E2F316-AC89-0B4A-AF59-4E060E99F76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53835" y="5972053"/>
            <a:ext cx="1850811" cy="925406"/>
          </a:xfrm>
          <a:prstGeom prst="rect">
            <a:avLst/>
          </a:prstGeom>
        </p:spPr>
      </p:pic>
      <p:sp>
        <p:nvSpPr>
          <p:cNvPr id="31" name="Round Diagonal Corner Rectangle 30">
            <a:extLst>
              <a:ext uri="{FF2B5EF4-FFF2-40B4-BE49-F238E27FC236}">
                <a16:creationId xmlns:a16="http://schemas.microsoft.com/office/drawing/2014/main" id="{F9B2AE04-FCDB-F84A-96F9-5DFB2CAB86CA}"/>
              </a:ext>
            </a:extLst>
          </p:cNvPr>
          <p:cNvSpPr/>
          <p:nvPr userDrawn="1"/>
        </p:nvSpPr>
        <p:spPr>
          <a:xfrm>
            <a:off x="9792583" y="1009626"/>
            <a:ext cx="615055" cy="615055"/>
          </a:xfrm>
          <a:prstGeom prst="round2DiagRect">
            <a:avLst>
              <a:gd name="adj1" fmla="val 39584"/>
              <a:gd name="adj2" fmla="val 0"/>
            </a:avLst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38205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83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 cap="none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chooser-beta.creativecommons.org/" TargetMode="Externa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5" Type="http://schemas.openxmlformats.org/officeDocument/2006/relationships/image" Target="../media/image9.png"/><Relationship Id="rId4" Type="http://schemas.openxmlformats.org/officeDocument/2006/relationships/notesSlide" Target="../notesSlides/notesSlid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fabriquerel.org/" TargetMode="External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11.jpeg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image" Target="../media/image10.jpeg"/><Relationship Id="rId5" Type="http://schemas.openxmlformats.org/officeDocument/2006/relationships/hyperlink" Target="https://www.linkedin.com/company/fabriquerel-ressources-%C3%A9ducatives-libres/" TargetMode="External"/><Relationship Id="rId10" Type="http://schemas.openxmlformats.org/officeDocument/2006/relationships/hyperlink" Target="mailto:projets@fabriquerel.org" TargetMode="External"/><Relationship Id="rId4" Type="http://schemas.openxmlformats.org/officeDocument/2006/relationships/notesSlide" Target="../notesSlides/notesSlide8.xml"/><Relationship Id="rId9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events.teams.microsoft.com/event/5e5e7148-6833-4e72-9f2f-ab191617bb5e@3a5a8744-5935-45f9-9423-b32c3a5de082" TargetMode="External"/><Relationship Id="rId3" Type="http://schemas.openxmlformats.org/officeDocument/2006/relationships/tags" Target="../tags/tag14.xml"/><Relationship Id="rId7" Type="http://schemas.openxmlformats.org/officeDocument/2006/relationships/image" Target="../media/image2.emf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15.xml"/><Relationship Id="rId9" Type="http://schemas.openxmlformats.org/officeDocument/2006/relationships/hyperlink" Target="https://fabriquerel.org/documentation/#1682000158001-b1b9dc81-3093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hyperlink" Target="https://fabriquerel.org/documentation/#1682000158001-b1b9dc81-3093" TargetMode="Externa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50_71F247B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0A_D94897FA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51_EC4EE37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F79B74-F080-41E6-9BF7-E9A907F15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5279" y="1906607"/>
            <a:ext cx="7217546" cy="19106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fr-FR" sz="3200">
                <a:cs typeface="Calibri Light"/>
              </a:rPr>
              <a:t>Introduction aux licences CC :</a:t>
            </a:r>
            <a:br>
              <a:rPr lang="fr-FR" sz="3200">
                <a:cs typeface="Calibri Light"/>
              </a:rPr>
            </a:br>
            <a:r>
              <a:rPr lang="fr-FR" sz="3200">
                <a:cs typeface="Calibri Light"/>
              </a:rPr>
              <a:t>les combinaisons possibles</a:t>
            </a:r>
          </a:p>
        </p:txBody>
      </p:sp>
      <p:pic>
        <p:nvPicPr>
          <p:cNvPr id="4" name="Picture 7">
            <a:extLst>
              <a:ext uri="{FF2B5EF4-FFF2-40B4-BE49-F238E27FC236}">
                <a16:creationId xmlns:a16="http://schemas.microsoft.com/office/drawing/2014/main" id="{C6506CF4-976C-405B-9AC2-4E4FED1BA3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5994" y="193467"/>
            <a:ext cx="3896458" cy="1948229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A6ABEE-21A7-444E-9B02-7437F6E0632B}"/>
              </a:ext>
            </a:extLst>
          </p:cNvPr>
          <p:cNvSpPr txBox="1"/>
          <p:nvPr/>
        </p:nvSpPr>
        <p:spPr>
          <a:xfrm>
            <a:off x="3175279" y="3570163"/>
            <a:ext cx="7217546" cy="40011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l"/>
            <a:r>
              <a:rPr lang="fr-CA" sz="2000" b="1">
                <a:solidFill>
                  <a:schemeClr val="accent1"/>
                </a:solidFill>
              </a:rPr>
              <a:t>11 décembre 2024</a:t>
            </a:r>
            <a:endParaRPr lang="fr-FR" sz="2000">
              <a:solidFill>
                <a:schemeClr val="accent1"/>
              </a:solidFill>
            </a:endParaRPr>
          </a:p>
        </p:txBody>
      </p:sp>
      <p:sp>
        <p:nvSpPr>
          <p:cNvPr id="7" name="Round Diagonal Corner Rectangle 6">
            <a:extLst>
              <a:ext uri="{FF2B5EF4-FFF2-40B4-BE49-F238E27FC236}">
                <a16:creationId xmlns:a16="http://schemas.microsoft.com/office/drawing/2014/main" id="{8C3E8441-9FE4-4D5F-972F-B9A47C3B8297}"/>
              </a:ext>
            </a:extLst>
          </p:cNvPr>
          <p:cNvSpPr/>
          <p:nvPr/>
        </p:nvSpPr>
        <p:spPr>
          <a:xfrm>
            <a:off x="3175279" y="5130896"/>
            <a:ext cx="8862010" cy="1582127"/>
          </a:xfrm>
          <a:prstGeom prst="round2DiagRect">
            <a:avLst>
              <a:gd name="adj1" fmla="val 26479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39465C6C-6460-438C-8849-9916B8B73F7A}"/>
              </a:ext>
            </a:extLst>
          </p:cNvPr>
          <p:cNvSpPr txBox="1">
            <a:spLocks/>
          </p:cNvSpPr>
          <p:nvPr/>
        </p:nvSpPr>
        <p:spPr>
          <a:xfrm>
            <a:off x="3281811" y="5530381"/>
            <a:ext cx="8153916" cy="93815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 baseline="0">
                <a:solidFill>
                  <a:schemeClr val="bg2">
                    <a:lumMod val="9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CA" sz="1600" b="1">
                <a:solidFill>
                  <a:schemeClr val="tx2"/>
                </a:solidFill>
              </a:rPr>
              <a:t>Nadia Villeneuve, </a:t>
            </a:r>
            <a:r>
              <a:rPr lang="fr-CA" sz="1600">
                <a:solidFill>
                  <a:schemeClr val="tx2"/>
                </a:solidFill>
              </a:rPr>
              <a:t>bibliothécaire responsable de l’éducation ouverte, Université Laval</a:t>
            </a:r>
          </a:p>
          <a:p>
            <a:pPr algn="l"/>
            <a:r>
              <a:rPr lang="fr-CA" sz="1600" b="1">
                <a:solidFill>
                  <a:schemeClr val="tx2"/>
                </a:solidFill>
              </a:rPr>
              <a:t>Accompagnée </a:t>
            </a:r>
            <a:r>
              <a:rPr lang="fr-CA" sz="1600">
                <a:solidFill>
                  <a:schemeClr val="tx2"/>
                </a:solidFill>
              </a:rPr>
              <a:t>par Christian Lachapelle et Marianne Dubé</a:t>
            </a:r>
          </a:p>
          <a:p>
            <a:pPr algn="l"/>
            <a:r>
              <a:rPr lang="fr-CA" sz="1400" b="1">
                <a:solidFill>
                  <a:schemeClr val="tx2"/>
                </a:solidFill>
              </a:rPr>
              <a:t>Pour citer ce document </a:t>
            </a:r>
            <a:r>
              <a:rPr lang="fr-CA" sz="1400">
                <a:solidFill>
                  <a:schemeClr val="tx2"/>
                </a:solidFill>
              </a:rPr>
              <a:t>: Villeneuve, N. (2024). Introduction aux licences CC : les combinaisons possibles [support de présentation]. </a:t>
            </a:r>
            <a:r>
              <a:rPr lang="fr-CA" sz="1400" err="1">
                <a:solidFill>
                  <a:schemeClr val="tx2"/>
                </a:solidFill>
              </a:rPr>
              <a:t>fabriqueREL</a:t>
            </a:r>
            <a:r>
              <a:rPr lang="fr-CA" sz="1400">
                <a:solidFill>
                  <a:schemeClr val="tx2"/>
                </a:solidFill>
              </a:rPr>
              <a:t>. CC BY.</a:t>
            </a:r>
            <a:endParaRPr lang="fr-CA" sz="1400">
              <a:solidFill>
                <a:schemeClr val="tx2"/>
              </a:solidFill>
              <a:cs typeface="Calibri"/>
            </a:endParaRPr>
          </a:p>
          <a:p>
            <a:pPr algn="l"/>
            <a:endParaRPr lang="fr-CA" sz="1600">
              <a:solidFill>
                <a:schemeClr val="tx2"/>
              </a:solidFill>
            </a:endParaRPr>
          </a:p>
          <a:p>
            <a:pPr algn="l"/>
            <a:endParaRPr lang="fr-FR" sz="1600">
              <a:solidFill>
                <a:schemeClr val="tx2"/>
              </a:solidFill>
            </a:endParaRPr>
          </a:p>
        </p:txBody>
      </p:sp>
      <p:pic>
        <p:nvPicPr>
          <p:cNvPr id="10" name="Image 9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86AFF67C-19DE-4003-B7EC-CCF3FEADBB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27006" y="5776120"/>
            <a:ext cx="833658" cy="29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713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572D10-837B-D41B-A009-CD31F2D0D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>
                <a:solidFill>
                  <a:srgbClr val="002060"/>
                </a:solidFill>
              </a:rPr>
              <a:t>CC BY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9EE94A6-7494-2333-AB0C-3EA60F5FB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/>
              <a:t>Plus permissive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/>
              <a:t>Attribution de l’auteur nécessaire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/>
              <a:t>Modification possible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/>
              <a:t>Usage commercial possible</a:t>
            </a:r>
          </a:p>
          <a:p>
            <a:endParaRPr lang="fr-CA"/>
          </a:p>
          <a:p>
            <a:endParaRPr lang="fr-CA"/>
          </a:p>
          <a:p>
            <a:endParaRPr lang="fr-CA"/>
          </a:p>
          <a:p>
            <a:r>
              <a:rPr lang="fr-CA" sz="1600"/>
              <a:t>Source : https://creativecommons.org/licenses/by-nc/4.0/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771FF38-F6B5-35FB-0581-992B32C9D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D7908-A7C7-CC46-9524-C00CE01F6968}" type="slidenum">
              <a:rPr lang="fr-CA" smtClean="0"/>
              <a:t>10</a:t>
            </a:fld>
            <a:endParaRPr lang="fr-CA"/>
          </a:p>
        </p:txBody>
      </p:sp>
      <p:pic>
        <p:nvPicPr>
          <p:cNvPr id="11" name="Image 10" descr="Une image contenant symbole, capture d’écran, boule de billard&#10;&#10;Description générée automatiquement">
            <a:extLst>
              <a:ext uri="{FF2B5EF4-FFF2-40B4-BE49-F238E27FC236}">
                <a16:creationId xmlns:a16="http://schemas.microsoft.com/office/drawing/2014/main" id="{F7B48EFD-0E71-FDED-30FA-D32D8157B9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6000" y="4500000"/>
            <a:ext cx="2160000" cy="755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70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CD3766-AD4E-763F-C595-63604FCA3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>
                <a:solidFill>
                  <a:srgbClr val="002060"/>
                </a:solidFill>
              </a:rPr>
              <a:t>CC BY-SA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B0FE90-982C-D4DB-1498-EF81761280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/>
              <a:t>Un peu moins permissive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/>
              <a:t>Attribution de l’auteur nécessaire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/>
              <a:t>Modification possible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/>
              <a:t>Usage commercial possible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/>
              <a:t>Distribuer sous la même licence</a:t>
            </a:r>
          </a:p>
          <a:p>
            <a:endParaRPr lang="fr-CA"/>
          </a:p>
          <a:p>
            <a:endParaRPr lang="fr-CA"/>
          </a:p>
          <a:p>
            <a:r>
              <a:rPr lang="fr-CA" sz="1600"/>
              <a:t>Source : https://creativecommons.org/licenses/by-sa/4.0/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985935C-A785-FFF5-E7A0-6370B17C7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D7908-A7C7-CC46-9524-C00CE01F6968}" type="slidenum">
              <a:rPr lang="fr-CA" smtClean="0"/>
              <a:t>11</a:t>
            </a:fld>
            <a:endParaRPr lang="fr-CA"/>
          </a:p>
        </p:txBody>
      </p:sp>
      <p:pic>
        <p:nvPicPr>
          <p:cNvPr id="8" name="Image 7" descr="Une image contenant symbole, cercle, capture d’écran, Graphique&#10;&#10;Description générée automatiquement">
            <a:extLst>
              <a:ext uri="{FF2B5EF4-FFF2-40B4-BE49-F238E27FC236}">
                <a16:creationId xmlns:a16="http://schemas.microsoft.com/office/drawing/2014/main" id="{386A879D-0274-2F7C-BC28-553E237715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6000" y="4500000"/>
            <a:ext cx="2160000" cy="755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247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4AC00A-4351-D2A4-C6BF-5E40CD90E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>
                <a:solidFill>
                  <a:srgbClr val="002060"/>
                </a:solidFill>
              </a:rPr>
              <a:t>CC BY-NC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202081-3446-EF23-31CB-E44AFE95F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/>
              <a:t>Encore moins permissive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/>
              <a:t>Attribution de l’auteur nécessaire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/>
              <a:t>Modification possible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/>
              <a:t>Usage commerciale non permis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CA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CA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CA"/>
          </a:p>
          <a:p>
            <a:r>
              <a:rPr lang="fr-CA" sz="1600"/>
              <a:t>Source : https://creativecommons.org/licenses/by-nc/4.0/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B91004-AE55-0AB2-33B9-6C150040E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D7908-A7C7-CC46-9524-C00CE01F6968}" type="slidenum">
              <a:rPr lang="fr-CA" smtClean="0"/>
              <a:t>12</a:t>
            </a:fld>
            <a:endParaRPr lang="fr-CA"/>
          </a:p>
        </p:txBody>
      </p:sp>
      <p:pic>
        <p:nvPicPr>
          <p:cNvPr id="6" name="Image 5" descr="Une image contenant symbole, Police, Graphique, capture d’écran&#10;&#10;Description générée automatiquement">
            <a:extLst>
              <a:ext uri="{FF2B5EF4-FFF2-40B4-BE49-F238E27FC236}">
                <a16:creationId xmlns:a16="http://schemas.microsoft.com/office/drawing/2014/main" id="{4D668911-6FA2-6967-1A24-990E220EA3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6000" y="4500000"/>
            <a:ext cx="2160000" cy="755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692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2C612C-BA49-B8E9-7E87-F243F5609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>
                <a:solidFill>
                  <a:srgbClr val="002060"/>
                </a:solidFill>
              </a:rPr>
              <a:t>CC BY-NC-SA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47D03E7-B7AE-F673-6513-634CDE97BE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/>
              <a:t>Moins permissive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/>
              <a:t>Attribution de l’auteur nécessaire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/>
              <a:t>Modification possible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/>
              <a:t>Usage commerciale non permis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/>
              <a:t>Distribuer sous la même licence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CA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CA"/>
          </a:p>
          <a:p>
            <a:r>
              <a:rPr lang="fr-CA" sz="1600"/>
              <a:t>Source : https://creativecommons.org/licenses/by-nc-sa/4.0/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972EBE2-65F2-DD9D-7DAC-E2BDEC573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D7908-A7C7-CC46-9524-C00CE01F6968}" type="slidenum">
              <a:rPr lang="fr-CA" smtClean="0"/>
              <a:t>13</a:t>
            </a:fld>
            <a:endParaRPr lang="fr-CA"/>
          </a:p>
        </p:txBody>
      </p:sp>
      <p:pic>
        <p:nvPicPr>
          <p:cNvPr id="8" name="Image 7" descr="Une image contenant Police, symbole, Graphique, capture d’écran&#10;&#10;Description générée automatiquement">
            <a:extLst>
              <a:ext uri="{FF2B5EF4-FFF2-40B4-BE49-F238E27FC236}">
                <a16:creationId xmlns:a16="http://schemas.microsoft.com/office/drawing/2014/main" id="{9A794470-10E9-DEC5-107C-EDD88831D4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6000" y="4500000"/>
            <a:ext cx="2160000" cy="755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232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CA2D36-75D1-5B58-994A-BF3CD00B3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>
                <a:solidFill>
                  <a:srgbClr val="002060"/>
                </a:solidFill>
              </a:rPr>
              <a:t>Utilisateurs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60D81BD-9625-AECD-E470-460A5AF7D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D7908-A7C7-CC46-9524-C00CE01F6968}" type="slidenum">
              <a:rPr lang="fr-CA" smtClean="0"/>
              <a:t>14</a:t>
            </a:fld>
            <a:endParaRPr lang="fr-CA"/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6CA34DFC-DCB2-5215-4F23-DD391FD6C94F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04009784"/>
              </p:ext>
            </p:extLst>
          </p:nvPr>
        </p:nvGraphicFramePr>
        <p:xfrm>
          <a:off x="838200" y="1419225"/>
          <a:ext cx="10515600" cy="4160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2CE009B7-5D1A-5FEC-AB15-D9A2BF11B328}"/>
              </a:ext>
            </a:extLst>
          </p:cNvPr>
          <p:cNvSpPr txBox="1"/>
          <p:nvPr/>
        </p:nvSpPr>
        <p:spPr>
          <a:xfrm>
            <a:off x="165100" y="5473479"/>
            <a:ext cx="118541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/>
              <a:t>Diapositive adaptée de Morales, S. (2020). </a:t>
            </a:r>
            <a:r>
              <a:rPr lang="fr-FR" sz="1800" i="1"/>
              <a:t>Décryptage des licences Creative Commons. </a:t>
            </a:r>
            <a:r>
              <a:rPr lang="fr-FR" sz="1800">
                <a:sym typeface="Symbol" panose="05050102010706020507" pitchFamily="18" charset="2"/>
              </a:rPr>
              <a:t>Support de présentation. Université Laval.</a:t>
            </a:r>
            <a:r>
              <a:rPr lang="fr-FR" sz="1800"/>
              <a:t> CC BY SA.</a:t>
            </a:r>
            <a:endParaRPr lang="fr-FR" i="1"/>
          </a:p>
        </p:txBody>
      </p:sp>
    </p:spTree>
    <p:extLst>
      <p:ext uri="{BB962C8B-B14F-4D97-AF65-F5344CB8AC3E}">
        <p14:creationId xmlns:p14="http://schemas.microsoft.com/office/powerpoint/2010/main" val="4057328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B4F72A-FC18-B54F-A48F-9C3633AEE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642"/>
            <a:ext cx="10515600" cy="1325563"/>
          </a:xfrm>
        </p:spPr>
        <p:txBody>
          <a:bodyPr/>
          <a:lstStyle/>
          <a:p>
            <a:r>
              <a:rPr lang="fr-FR" dirty="0">
                <a:solidFill>
                  <a:srgbClr val="002060"/>
                </a:solidFill>
              </a:rPr>
              <a:t>Distinction entre tous droits réservés, libre accès et REL</a:t>
            </a:r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5648A720-D530-8643-BB6F-1F5C8BEFB5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0253146"/>
              </p:ext>
            </p:extLst>
          </p:nvPr>
        </p:nvGraphicFramePr>
        <p:xfrm>
          <a:off x="1801483" y="1193493"/>
          <a:ext cx="8129587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6513">
                  <a:extLst>
                    <a:ext uri="{9D8B030D-6E8A-4147-A177-3AD203B41FA5}">
                      <a16:colId xmlns:a16="http://schemas.microsoft.com/office/drawing/2014/main" val="3241320894"/>
                    </a:ext>
                  </a:extLst>
                </a:gridCol>
                <a:gridCol w="2100262">
                  <a:extLst>
                    <a:ext uri="{9D8B030D-6E8A-4147-A177-3AD203B41FA5}">
                      <a16:colId xmlns:a16="http://schemas.microsoft.com/office/drawing/2014/main" val="4002377148"/>
                    </a:ext>
                  </a:extLst>
                </a:gridCol>
                <a:gridCol w="1957387">
                  <a:extLst>
                    <a:ext uri="{9D8B030D-6E8A-4147-A177-3AD203B41FA5}">
                      <a16:colId xmlns:a16="http://schemas.microsoft.com/office/drawing/2014/main" val="118390875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9072915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/>
                        <a:t>Tous droits réservés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Libre accès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REL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6257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800" dirty="0"/>
                        <a:t>Licence gratuite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4264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800" dirty="0"/>
                        <a:t>Retenir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769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800" dirty="0"/>
                        <a:t>Réutiliser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5054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800" dirty="0"/>
                        <a:t>Réviser/remixer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200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800" dirty="0"/>
                        <a:t>Redistribuer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780858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115A6A9-3AAA-1A42-81CF-0117BCA90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D7908-A7C7-CC46-9524-C00CE01F6968}" type="slidenum">
              <a:rPr lang="fr-CA" smtClean="0"/>
              <a:t>15</a:t>
            </a:fld>
            <a:endParaRPr lang="fr-CA"/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C98AB2D9-49A0-6D4C-B6DD-DEB24B579897}"/>
              </a:ext>
            </a:extLst>
          </p:cNvPr>
          <p:cNvGrpSpPr/>
          <p:nvPr/>
        </p:nvGrpSpPr>
        <p:grpSpPr>
          <a:xfrm>
            <a:off x="7201453" y="2157570"/>
            <a:ext cx="433388" cy="1472088"/>
            <a:chOff x="4562474" y="3712606"/>
            <a:chExt cx="433388" cy="1472088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A0065EF-0D0C-374B-B220-0FBD73BE7892}"/>
                </a:ext>
              </a:extLst>
            </p:cNvPr>
            <p:cNvSpPr/>
            <p:nvPr/>
          </p:nvSpPr>
          <p:spPr>
            <a:xfrm>
              <a:off x="4562475" y="4234338"/>
              <a:ext cx="428625" cy="428625"/>
            </a:xfrm>
            <a:prstGeom prst="rect">
              <a:avLst/>
            </a:prstGeom>
            <a:solidFill>
              <a:srgbClr val="E7EE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E3DA153-D11B-5B48-8357-24E81A60AB30}"/>
                </a:ext>
              </a:extLst>
            </p:cNvPr>
            <p:cNvSpPr/>
            <p:nvPr/>
          </p:nvSpPr>
          <p:spPr>
            <a:xfrm>
              <a:off x="4567237" y="3712606"/>
              <a:ext cx="428625" cy="428625"/>
            </a:xfrm>
            <a:prstGeom prst="rect">
              <a:avLst/>
            </a:prstGeom>
            <a:solidFill>
              <a:srgbClr val="CCDB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EC3FF99-F50F-7D46-A7B1-F4CE30CA88B4}"/>
                </a:ext>
              </a:extLst>
            </p:cNvPr>
            <p:cNvSpPr/>
            <p:nvPr/>
          </p:nvSpPr>
          <p:spPr>
            <a:xfrm>
              <a:off x="4562474" y="4756069"/>
              <a:ext cx="428625" cy="428625"/>
            </a:xfrm>
            <a:prstGeom prst="rect">
              <a:avLst/>
            </a:prstGeom>
            <a:solidFill>
              <a:srgbClr val="CCDB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53EA454E-33BB-C14E-982A-9A837AD2AB2E}"/>
              </a:ext>
            </a:extLst>
          </p:cNvPr>
          <p:cNvGrpSpPr/>
          <p:nvPr/>
        </p:nvGrpSpPr>
        <p:grpSpPr>
          <a:xfrm>
            <a:off x="8944528" y="2157569"/>
            <a:ext cx="475612" cy="2515552"/>
            <a:chOff x="4562474" y="2669142"/>
            <a:chExt cx="475612" cy="2515552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7F12C1B-BCB8-8B43-93B3-E2A0F81C3E8B}"/>
                </a:ext>
              </a:extLst>
            </p:cNvPr>
            <p:cNvSpPr/>
            <p:nvPr/>
          </p:nvSpPr>
          <p:spPr>
            <a:xfrm>
              <a:off x="4562475" y="3190875"/>
              <a:ext cx="428625" cy="428625"/>
            </a:xfrm>
            <a:prstGeom prst="rect">
              <a:avLst/>
            </a:prstGeom>
            <a:solidFill>
              <a:srgbClr val="E7EE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0FCC8195-38E5-E343-9934-D03CC5815D98}"/>
                </a:ext>
              </a:extLst>
            </p:cNvPr>
            <p:cNvSpPr/>
            <p:nvPr/>
          </p:nvSpPr>
          <p:spPr>
            <a:xfrm>
              <a:off x="4562475" y="4234338"/>
              <a:ext cx="428625" cy="428625"/>
            </a:xfrm>
            <a:prstGeom prst="rect">
              <a:avLst/>
            </a:prstGeom>
            <a:solidFill>
              <a:srgbClr val="E7EE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17EDCA0-7BD1-A949-8375-3290B56D0B20}"/>
                </a:ext>
              </a:extLst>
            </p:cNvPr>
            <p:cNvSpPr/>
            <p:nvPr/>
          </p:nvSpPr>
          <p:spPr>
            <a:xfrm>
              <a:off x="4567237" y="3712606"/>
              <a:ext cx="428625" cy="428625"/>
            </a:xfrm>
            <a:prstGeom prst="rect">
              <a:avLst/>
            </a:prstGeom>
            <a:solidFill>
              <a:srgbClr val="CCDB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3B963B1-9E71-4642-B873-F9C9860EFC94}"/>
                </a:ext>
              </a:extLst>
            </p:cNvPr>
            <p:cNvSpPr/>
            <p:nvPr/>
          </p:nvSpPr>
          <p:spPr>
            <a:xfrm>
              <a:off x="4562474" y="4756069"/>
              <a:ext cx="428625" cy="428625"/>
            </a:xfrm>
            <a:prstGeom prst="rect">
              <a:avLst/>
            </a:prstGeom>
            <a:solidFill>
              <a:srgbClr val="CCDB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67DEBA56-F936-B84A-8865-93AC422EAB81}"/>
                </a:ext>
              </a:extLst>
            </p:cNvPr>
            <p:cNvSpPr/>
            <p:nvPr/>
          </p:nvSpPr>
          <p:spPr>
            <a:xfrm>
              <a:off x="4609461" y="2669142"/>
              <a:ext cx="428625" cy="428625"/>
            </a:xfrm>
            <a:prstGeom prst="rect">
              <a:avLst/>
            </a:prstGeom>
            <a:solidFill>
              <a:srgbClr val="CCDB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EE840B8C-90D7-9C49-8572-AA6DC222B908}"/>
              </a:ext>
            </a:extLst>
          </p:cNvPr>
          <p:cNvSpPr/>
          <p:nvPr/>
        </p:nvSpPr>
        <p:spPr>
          <a:xfrm>
            <a:off x="6529940" y="1207513"/>
            <a:ext cx="1804974" cy="81974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6630F78-0A3A-FE41-89B0-298CE63F95A6}"/>
              </a:ext>
            </a:extLst>
          </p:cNvPr>
          <p:cNvSpPr/>
          <p:nvPr/>
        </p:nvSpPr>
        <p:spPr>
          <a:xfrm>
            <a:off x="8505684" y="1235347"/>
            <a:ext cx="1358353" cy="81974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EEFFEF02-959C-E8F0-6C00-33692221F1C8}"/>
              </a:ext>
            </a:extLst>
          </p:cNvPr>
          <p:cNvSpPr txBox="1"/>
          <p:nvPr/>
        </p:nvSpPr>
        <p:spPr>
          <a:xfrm>
            <a:off x="709156" y="5205639"/>
            <a:ext cx="107727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/>
              <a:t>En règle générale, mais des exceptions sont possibles en fonction des licences spécifiques de chaque œuvre.</a:t>
            </a:r>
          </a:p>
          <a:p>
            <a:r>
              <a:rPr lang="fr-FR"/>
              <a:t>Diapositive adaptée de Chamberland, E. et Lamy, C. (2020). </a:t>
            </a:r>
            <a:r>
              <a:rPr lang="fr-FR" sz="1800" i="1"/>
              <a:t>Les ressources éducatives libres (REL). </a:t>
            </a:r>
            <a:r>
              <a:rPr lang="fr-FR" sz="1800">
                <a:sym typeface="Symbol" panose="05050102010706020507" pitchFamily="18" charset="2"/>
              </a:rPr>
              <a:t>Support de présentation. Université Laval.</a:t>
            </a:r>
            <a:r>
              <a:rPr lang="fr-FR" sz="1800"/>
              <a:t> CC BY</a:t>
            </a:r>
            <a:endParaRPr lang="fr-FR" i="1"/>
          </a:p>
        </p:txBody>
      </p:sp>
    </p:spTree>
    <p:extLst>
      <p:ext uri="{BB962C8B-B14F-4D97-AF65-F5344CB8AC3E}">
        <p14:creationId xmlns:p14="http://schemas.microsoft.com/office/powerpoint/2010/main" val="1704352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B98867-E970-D7FC-2E94-C01B946D7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3. Outil de sélection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1E182309-1E1A-A580-543A-FB52EEA9FD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8D7908-A7C7-CC46-9524-C00CE01F6968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1D14991-0CF8-9D79-FD40-B814831E5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716850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8B35B5-95B0-9211-AAA8-073BAC68A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>
                <a:solidFill>
                  <a:srgbClr val="002060"/>
                </a:solidFill>
              </a:rPr>
              <a:t>Outil de sélection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57EA48-0A3E-0AE2-796A-20476955A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>
                <a:cs typeface="Calibri"/>
                <a:hlinkClick r:id="rId2"/>
              </a:rPr>
              <a:t>License Chooser</a:t>
            </a:r>
            <a:r>
              <a:rPr lang="fr-CA">
                <a:cs typeface="Calibri"/>
              </a:rPr>
              <a:t> (BETA)</a:t>
            </a:r>
            <a:endParaRPr lang="fr-CA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/>
              <a:t>Aide à la décision</a:t>
            </a:r>
            <a:endParaRPr lang="fr-CA">
              <a:cs typeface="Calibri" panose="020F0502020204030204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/>
              <a:t>Quelques questions à se poser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/>
              <a:t>Copier-coller l’information ou la traduire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710899C-739E-5995-8C19-8ACCB9435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D7908-A7C7-CC46-9524-C00CE01F6968}" type="slidenum">
              <a:rPr lang="fr-CA" smtClean="0"/>
              <a:t>17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210873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1224C8-DF89-8CA5-65AD-E5A196C9D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4. Discussion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84ADE550-1E0F-7EDE-2AFB-7003E581A3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8D7908-A7C7-CC46-9524-C00CE01F6968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69225F0-BE89-9979-4DBB-2B6371E84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187611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5A5376-19C0-B92F-5470-ED94095C80EC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>
                <a:solidFill>
                  <a:srgbClr val="002060"/>
                </a:solidFill>
                <a:highlight>
                  <a:srgbClr val="FFFF00"/>
                </a:highlight>
              </a:rPr>
              <a:t>Rappel pour sollicitation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877716-AF4D-7693-6DE6-5D8F4CD5D520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703000" y="1527254"/>
            <a:ext cx="10172731" cy="3730545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fr-CA" b="1">
                <a:solidFill>
                  <a:srgbClr val="002060"/>
                </a:solidFill>
                <a:ea typeface="MS Mincho"/>
              </a:rPr>
              <a:t>Date limite pour déposer un projet </a:t>
            </a:r>
            <a:r>
              <a:rPr lang="fr-CA">
                <a:solidFill>
                  <a:srgbClr val="002060"/>
                </a:solidFill>
                <a:ea typeface="MS Mincho"/>
              </a:rPr>
              <a:t>lundi 10 février 2025, à midi</a:t>
            </a:r>
            <a:endParaRPr lang="fr-CA">
              <a:solidFill>
                <a:srgbClr val="002060"/>
              </a:solidFill>
              <a:ea typeface="MS Mincho" panose="02020609040205080304" pitchFamily="49" charset="-128"/>
              <a:cs typeface="Calibri"/>
            </a:endParaRPr>
          </a:p>
          <a:p>
            <a:pPr>
              <a:lnSpc>
                <a:spcPct val="200000"/>
              </a:lnSpc>
            </a:pPr>
            <a:r>
              <a:rPr lang="fr-CA" b="1">
                <a:solidFill>
                  <a:srgbClr val="002060"/>
                </a:solidFill>
                <a:ea typeface="MS Mincho"/>
              </a:rPr>
              <a:t>Deux catégories </a:t>
            </a:r>
            <a:r>
              <a:rPr lang="fr-CA">
                <a:solidFill>
                  <a:srgbClr val="002060"/>
                </a:solidFill>
                <a:ea typeface="MS Mincho"/>
              </a:rPr>
              <a:t>:  </a:t>
            </a:r>
            <a:endParaRPr lang="fr-CA">
              <a:solidFill>
                <a:srgbClr val="002060"/>
              </a:solidFill>
              <a:ea typeface="MS Mincho" panose="02020609040205080304" pitchFamily="49" charset="-128"/>
              <a:cs typeface="Calibri"/>
            </a:endParaRPr>
          </a:p>
          <a:p>
            <a:pPr>
              <a:lnSpc>
                <a:spcPct val="200000"/>
              </a:lnSpc>
            </a:pPr>
            <a:r>
              <a:rPr lang="fr-CA" b="1">
                <a:solidFill>
                  <a:srgbClr val="002060"/>
                </a:solidFill>
                <a:ea typeface="MS Mincho"/>
              </a:rPr>
              <a:t>Admissibilités</a:t>
            </a:r>
            <a:r>
              <a:rPr lang="fr-CA">
                <a:solidFill>
                  <a:srgbClr val="002060"/>
                </a:solidFill>
                <a:ea typeface="MS Mincho"/>
              </a:rPr>
              <a:t> :</a:t>
            </a:r>
            <a:endParaRPr lang="fr-CA">
              <a:solidFill>
                <a:srgbClr val="002060"/>
              </a:solidFill>
              <a:ea typeface="MS Mincho"/>
              <a:cs typeface="Calibri"/>
            </a:endParaRPr>
          </a:p>
        </p:txBody>
      </p:sp>
      <p:pic>
        <p:nvPicPr>
          <p:cNvPr id="5" name="Image 4" descr="Une image contenant texte, capture d’écran, Police&#10;&#10;Description générée automatiquement">
            <a:extLst>
              <a:ext uri="{FF2B5EF4-FFF2-40B4-BE49-F238E27FC236}">
                <a16:creationId xmlns:a16="http://schemas.microsoft.com/office/drawing/2014/main" id="{226E9D64-1659-0DBE-A2AD-F5078D1348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640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E9C36E5-9DFF-42FB-AA0F-358FD7261080}"/>
              </a:ext>
            </a:extLst>
          </p:cNvPr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704850" y="383384"/>
            <a:ext cx="9144000" cy="130452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fr-CA" sz="3867" kern="0" cap="all">
                <a:solidFill>
                  <a:schemeClr val="tx2"/>
                </a:solidFill>
                <a:latin typeface="+mn-lt"/>
              </a:rPr>
              <a:t>Informations techniques</a:t>
            </a:r>
          </a:p>
        </p:txBody>
      </p:sp>
      <p:sp>
        <p:nvSpPr>
          <p:cNvPr id="2" name="Sous-titre 1">
            <a:extLst>
              <a:ext uri="{FF2B5EF4-FFF2-40B4-BE49-F238E27FC236}">
                <a16:creationId xmlns:a16="http://schemas.microsoft.com/office/drawing/2014/main" id="{DBBD401E-C33E-4D41-95D3-E9FB761630DF}"/>
              </a:ext>
            </a:extLst>
          </p:cNvPr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901521" y="1991187"/>
            <a:ext cx="10388958" cy="2480957"/>
          </a:xfrm>
        </p:spPr>
        <p:txBody>
          <a:bodyPr>
            <a:normAutofit fontScale="92500"/>
          </a:bodyPr>
          <a:lstStyle/>
          <a:p>
            <a:pPr marL="342900" indent="-342900" algn="l" fontAlgn="auto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CA" sz="2800"/>
              <a:t>Fonctionnalités de la plateforme et ergonomie ajustable (</a:t>
            </a:r>
            <a:r>
              <a:rPr lang="fr-CA" sz="2800" b="1"/>
              <a:t>micro/caméra</a:t>
            </a:r>
            <a:r>
              <a:rPr lang="fr-CA" sz="2800"/>
              <a:t>)</a:t>
            </a:r>
          </a:p>
          <a:p>
            <a:pPr marL="342900" indent="-342900" algn="l" fontAlgn="auto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CA" sz="2800"/>
              <a:t>Utilisation du </a:t>
            </a:r>
            <a:r>
              <a:rPr lang="fr-CA" sz="2800" b="1"/>
              <a:t>clavardage</a:t>
            </a:r>
            <a:r>
              <a:rPr lang="fr-CA" sz="2800"/>
              <a:t> et </a:t>
            </a:r>
            <a:r>
              <a:rPr lang="fr-CA" sz="2800" b="1"/>
              <a:t>main levée</a:t>
            </a:r>
          </a:p>
          <a:p>
            <a:pPr marL="342900" indent="-342900" algn="l" fontAlgn="auto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CA" sz="2800"/>
              <a:t>Enregistrement (CC BY) et accès à la présentation</a:t>
            </a:r>
          </a:p>
          <a:p>
            <a:pPr marL="342900" indent="-342900" algn="l" fontAlgn="auto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CA" sz="2800"/>
              <a:t>Portrait des participants</a:t>
            </a:r>
          </a:p>
          <a:p>
            <a:endParaRPr lang="fr-CA" sz="70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4D6C40F-544C-4973-8417-117D101DE96E}"/>
              </a:ext>
            </a:extLst>
          </p:cNvPr>
          <p:cNvSpPr>
            <a:spLocks noGrp="1"/>
          </p:cNvSpPr>
          <p:nvPr>
            <p:ph type="dt" sz="half" idx="2"/>
            <p:custDataLst>
              <p:tags r:id="rId3"/>
            </p:custDataLst>
          </p:nvPr>
        </p:nvSpPr>
        <p:spPr>
          <a:xfrm>
            <a:off x="8571875" y="6282329"/>
            <a:ext cx="2372482" cy="298938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l" defTabSz="914400" rtl="0" eaLnBrk="1" latinLnBrk="0" hangingPunct="1">
              <a:defRPr sz="1200" kern="1200" baseline="0">
                <a:solidFill>
                  <a:schemeClr val="bg2">
                    <a:lumMod val="9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/>
              <a:t>https://fabriquerel.org/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411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A17A86-C2B0-4BDE-934E-5890287F7BAE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>
                <a:solidFill>
                  <a:schemeClr val="tx2"/>
                </a:solidFill>
              </a:rPr>
              <a:t>Pour nous joindre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3A0D243-7009-418A-8DC7-468A8F772261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7C8D7908-A7C7-CC46-9524-C00CE01F6968}" type="slidenum">
              <a:rPr lang="fr-CA" smtClean="0"/>
              <a:t>20</a:t>
            </a:fld>
            <a:endParaRPr lang="fr-CA"/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D0E17E41-D068-215F-A0A4-D5032DEB22BF}"/>
              </a:ext>
            </a:extLst>
          </p:cNvPr>
          <p:cNvGrpSpPr/>
          <p:nvPr/>
        </p:nvGrpSpPr>
        <p:grpSpPr>
          <a:xfrm>
            <a:off x="6739282" y="3114795"/>
            <a:ext cx="4495800" cy="2219913"/>
            <a:chOff x="6710570" y="2100089"/>
            <a:chExt cx="4495800" cy="2219913"/>
          </a:xfrm>
        </p:grpSpPr>
        <p:grpSp>
          <p:nvGrpSpPr>
            <p:cNvPr id="10" name="Groupe 9">
              <a:extLst>
                <a:ext uri="{FF2B5EF4-FFF2-40B4-BE49-F238E27FC236}">
                  <a16:creationId xmlns:a16="http://schemas.microsoft.com/office/drawing/2014/main" id="{102379FB-EF75-2B26-3E1E-78BD29E230F3}"/>
                </a:ext>
              </a:extLst>
            </p:cNvPr>
            <p:cNvGrpSpPr/>
            <p:nvPr/>
          </p:nvGrpSpPr>
          <p:grpSpPr>
            <a:xfrm>
              <a:off x="6710570" y="2100089"/>
              <a:ext cx="4495800" cy="2219913"/>
              <a:chOff x="6962361" y="1808748"/>
              <a:chExt cx="4495800" cy="2219913"/>
            </a:xfrm>
          </p:grpSpPr>
          <p:sp>
            <p:nvSpPr>
              <p:cNvPr id="7" name="Titre 1">
                <a:extLst>
                  <a:ext uri="{FF2B5EF4-FFF2-40B4-BE49-F238E27FC236}">
                    <a16:creationId xmlns:a16="http://schemas.microsoft.com/office/drawing/2014/main" id="{E2FAC484-7A33-12F2-4BCE-32741CB8D2A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962361" y="1808748"/>
                <a:ext cx="4495800" cy="56356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fr-FR" sz="2400" b="1" dirty="0">
                    <a:hlinkClick r:id="rId5"/>
                  </a:rPr>
                  <a:t>Suivez-nous sur LinkedIn!</a:t>
                </a:r>
                <a:endParaRPr lang="fr-FR" sz="2400" b="1" dirty="0"/>
              </a:p>
            </p:txBody>
          </p:sp>
          <p:pic>
            <p:nvPicPr>
              <p:cNvPr id="1026" name="Picture 2" descr="Une image contenant texte, capture d’écran, Police, logo&#10;&#10;Description générée automatiquement">
                <a:hlinkClick r:id="rId5"/>
                <a:extLst>
                  <a:ext uri="{FF2B5EF4-FFF2-40B4-BE49-F238E27FC236}">
                    <a16:creationId xmlns:a16="http://schemas.microsoft.com/office/drawing/2014/main" id="{33EB49C5-9624-2226-F800-9971D13314E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962361" y="2490371"/>
                <a:ext cx="3835470" cy="15382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028" name="Picture 4" descr="Une image contenant logo, symbole, Bleu électrique, Police&#10;&#10;Description générée automatiquement">
              <a:hlinkClick r:id="rId5"/>
              <a:extLst>
                <a:ext uri="{FF2B5EF4-FFF2-40B4-BE49-F238E27FC236}">
                  <a16:creationId xmlns:a16="http://schemas.microsoft.com/office/drawing/2014/main" id="{93028273-64A3-B602-7B1D-CFB27AD789D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60265" y="2100089"/>
              <a:ext cx="485775" cy="5143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802BF139-15C0-20E9-D5F2-1583DD456AA8}"/>
              </a:ext>
            </a:extLst>
          </p:cNvPr>
          <p:cNvGrpSpPr/>
          <p:nvPr/>
        </p:nvGrpSpPr>
        <p:grpSpPr>
          <a:xfrm>
            <a:off x="956918" y="3114795"/>
            <a:ext cx="5613400" cy="1800225"/>
            <a:chOff x="660400" y="911225"/>
            <a:chExt cx="5613400" cy="1800225"/>
          </a:xfrm>
        </p:grpSpPr>
        <p:sp>
          <p:nvSpPr>
            <p:cNvPr id="13" name="Titre 1">
              <a:extLst>
                <a:ext uri="{FF2B5EF4-FFF2-40B4-BE49-F238E27FC236}">
                  <a16:creationId xmlns:a16="http://schemas.microsoft.com/office/drawing/2014/main" id="{1ED50085-84F2-FA7B-1CCE-412A8F4F0F54}"/>
                </a:ext>
              </a:extLst>
            </p:cNvPr>
            <p:cNvSpPr txBox="1">
              <a:spLocks/>
            </p:cNvSpPr>
            <p:nvPr/>
          </p:nvSpPr>
          <p:spPr>
            <a:xfrm>
              <a:off x="660400" y="911225"/>
              <a:ext cx="5613400" cy="80486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2400" b="1" dirty="0"/>
                <a:t>Visitez notre site </a:t>
              </a:r>
              <a:r>
                <a:rPr lang="fr-FR" sz="2400" b="1" dirty="0">
                  <a:solidFill>
                    <a:schemeClr val="tx2"/>
                  </a:solidFill>
                </a:rPr>
                <a:t>Web</a:t>
              </a:r>
              <a:r>
                <a:rPr lang="fr-FR" sz="2400" b="1" dirty="0"/>
                <a:t>!</a:t>
              </a:r>
              <a:r>
                <a:rPr lang="fr-FR" sz="2400" dirty="0"/>
                <a:t> </a:t>
              </a:r>
              <a:endParaRPr lang="fr-FR" dirty="0"/>
            </a:p>
            <a:p>
              <a:r>
                <a:rPr lang="fr-FR" sz="2400" dirty="0">
                  <a:hlinkClick r:id="rId8"/>
                </a:rPr>
                <a:t>fabriquerel.org</a:t>
              </a:r>
              <a:endParaRPr lang="fr-FR" sz="2400" dirty="0"/>
            </a:p>
          </p:txBody>
        </p:sp>
        <p:pic>
          <p:nvPicPr>
            <p:cNvPr id="14" name="Image 13" descr="Une image contenant texte, Police, logo, Graphique&#10;&#10;Description générée automatiquement">
              <a:extLst>
                <a:ext uri="{FF2B5EF4-FFF2-40B4-BE49-F238E27FC236}">
                  <a16:creationId xmlns:a16="http://schemas.microsoft.com/office/drawing/2014/main" id="{F48A9EC3-7EF7-00D0-6D5A-2709BC1F800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660400" y="1695450"/>
              <a:ext cx="3860800" cy="1016000"/>
            </a:xfrm>
            <a:prstGeom prst="rect">
              <a:avLst/>
            </a:prstGeom>
          </p:spPr>
        </p:pic>
      </p:grpSp>
      <p:sp>
        <p:nvSpPr>
          <p:cNvPr id="15" name="ZoneTexte 6">
            <a:extLst>
              <a:ext uri="{FF2B5EF4-FFF2-40B4-BE49-F238E27FC236}">
                <a16:creationId xmlns:a16="http://schemas.microsoft.com/office/drawing/2014/main" id="{835F28CF-909F-6EC6-AC94-5163E6A29684}"/>
              </a:ext>
            </a:extLst>
          </p:cNvPr>
          <p:cNvSpPr txBox="1"/>
          <p:nvPr/>
        </p:nvSpPr>
        <p:spPr>
          <a:xfrm>
            <a:off x="838200" y="1720256"/>
            <a:ext cx="8193434" cy="95410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fr-FR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2800" dirty="0">
                <a:solidFill>
                  <a:schemeClr val="tx2"/>
                </a:solidFill>
              </a:rPr>
              <a:t>Des questions concernant le dépôt d’un projet?</a:t>
            </a:r>
          </a:p>
          <a:p>
            <a:pPr algn="l"/>
            <a:r>
              <a:rPr lang="fr-FR" sz="2800" dirty="0">
                <a:solidFill>
                  <a:schemeClr val="tx2"/>
                </a:solidFill>
                <a:hlinkClick r:id="rId10"/>
              </a:rPr>
              <a:t>projets@fabriquerel.org</a:t>
            </a:r>
            <a:endParaRPr lang="fr-FR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487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>
            <a:extLst>
              <a:ext uri="{FF2B5EF4-FFF2-40B4-BE49-F238E27FC236}">
                <a16:creationId xmlns:a16="http://schemas.microsoft.com/office/drawing/2014/main" id="{4116E652-4131-41AF-8CC4-6F70ECDBED5A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814183" y="-52143"/>
            <a:ext cx="3896458" cy="1948229"/>
          </a:xfrm>
          <a:prstGeom prst="rect">
            <a:avLst/>
          </a:prstGeom>
        </p:spPr>
      </p:pic>
      <p:sp>
        <p:nvSpPr>
          <p:cNvPr id="9" name="Round Diagonal Corner Rectangle 6">
            <a:extLst>
              <a:ext uri="{FF2B5EF4-FFF2-40B4-BE49-F238E27FC236}">
                <a16:creationId xmlns:a16="http://schemas.microsoft.com/office/drawing/2014/main" id="{69A9499C-9FF5-4E44-90E4-C944FDFD15E5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2388458" y="3639939"/>
            <a:ext cx="9062992" cy="2103964"/>
          </a:xfrm>
          <a:prstGeom prst="round2DiagRect">
            <a:avLst>
              <a:gd name="adj1" fmla="val 26479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À </a:t>
            </a:r>
            <a:r>
              <a:rPr lang="en-US" sz="2000" dirty="0" err="1">
                <a:solidFill>
                  <a:schemeClr val="tx1"/>
                </a:solidFill>
              </a:rPr>
              <a:t>surveiller</a:t>
            </a:r>
            <a:r>
              <a:rPr lang="en-US" sz="2000" dirty="0">
                <a:solidFill>
                  <a:schemeClr val="tx1"/>
                </a:solidFill>
              </a:rPr>
              <a:t>  </a:t>
            </a:r>
          </a:p>
          <a:p>
            <a:pPr algn="ctr"/>
            <a:endParaRPr lang="en-US" sz="2000">
              <a:solidFill>
                <a:schemeClr val="tx1"/>
              </a:solidFill>
            </a:endParaRP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À revoir : </a:t>
            </a:r>
            <a:r>
              <a:rPr lang="fr-CA" sz="2000" dirty="0">
                <a:solidFill>
                  <a:schemeClr val="tx1"/>
                </a:solidFill>
                <a:latin typeface="Calibri"/>
                <a:cs typeface="Calibri"/>
              </a:rPr>
              <a:t>B.a.-ba des REL</a:t>
            </a:r>
            <a:r>
              <a:rPr lang="fr-CA" sz="28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+ </a:t>
            </a:r>
            <a:r>
              <a:rPr lang="en-US" sz="2000" dirty="0">
                <a:solidFill>
                  <a:schemeClr val="tx1"/>
                </a:solidFill>
                <a:highlight>
                  <a:srgbClr val="FFFF00"/>
                </a:highlight>
              </a:rPr>
              <a:t>HYPERLIEN </a:t>
            </a:r>
            <a:endParaRPr lang="en-US" sz="2000" dirty="0">
              <a:solidFill>
                <a:schemeClr val="tx1"/>
              </a:solidFill>
              <a:highlight>
                <a:srgbClr val="FFFF00"/>
              </a:highlight>
              <a:cs typeface="Calibri"/>
            </a:endParaRP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POUR S’INSCRIRE Séance question/</a:t>
            </a:r>
            <a:r>
              <a:rPr lang="en-US" sz="2000" err="1">
                <a:solidFill>
                  <a:schemeClr val="tx1"/>
                </a:solidFill>
              </a:rPr>
              <a:t>réponse</a:t>
            </a:r>
            <a:r>
              <a:rPr lang="en-US" sz="2000" dirty="0">
                <a:solidFill>
                  <a:schemeClr val="tx1"/>
                </a:solidFill>
              </a:rPr>
              <a:t> : </a:t>
            </a:r>
            <a:r>
              <a:rPr lang="en-US" sz="2000" dirty="0">
                <a:solidFill>
                  <a:schemeClr val="tx1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21 Janvier 2025</a:t>
            </a:r>
            <a:endParaRPr lang="en-US" sz="2000">
              <a:solidFill>
                <a:schemeClr val="tx1"/>
              </a:solidFill>
              <a:cs typeface="Calibri"/>
            </a:endParaRPr>
          </a:p>
          <a:p>
            <a:pPr algn="ctr"/>
            <a:endParaRPr lang="en-US" sz="200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algn="ctr"/>
            <a:r>
              <a:rPr lang="en-US" sz="2000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SOLLICITATION fabriqueREL 2025</a:t>
            </a:r>
            <a:endParaRPr lang="en-US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6562E67B-AE9A-4E07-9D2D-FA09589BDF14}"/>
              </a:ext>
            </a:extLst>
          </p:cNvPr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4710641" y="1846873"/>
            <a:ext cx="3503167" cy="1582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5400">
                <a:solidFill>
                  <a:schemeClr val="bg2"/>
                </a:solidFill>
              </a:rPr>
              <a:t>Merci!</a:t>
            </a:r>
            <a:endParaRPr lang="en-US" sz="5400">
              <a:solidFill>
                <a:schemeClr val="bg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8A1D9E-C508-403F-9ED5-99796AA8A0E8}"/>
              </a:ext>
            </a:extLst>
          </p:cNvPr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4112238" y="5743903"/>
            <a:ext cx="5150064" cy="1582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u="sng">
                <a:solidFill>
                  <a:srgbClr val="00B0F0"/>
                </a:solidFill>
              </a:rPr>
              <a:t>https://fabriquerel.org/</a:t>
            </a:r>
            <a:endParaRPr lang="en-US" sz="2400" u="sng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067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E9C36E5-9DFF-42FB-AA0F-358FD7261080}"/>
              </a:ext>
            </a:extLst>
          </p:cNvPr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14116" y="643028"/>
            <a:ext cx="9144000" cy="1304526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fr-CA" sz="3867" kern="0" cap="all">
                <a:solidFill>
                  <a:schemeClr val="tx2"/>
                </a:solidFill>
                <a:latin typeface="+mn-lt"/>
              </a:rPr>
              <a:t>Contexte</a:t>
            </a:r>
          </a:p>
        </p:txBody>
      </p:sp>
      <p:sp>
        <p:nvSpPr>
          <p:cNvPr id="2" name="Sous-titre 1">
            <a:extLst>
              <a:ext uri="{FF2B5EF4-FFF2-40B4-BE49-F238E27FC236}">
                <a16:creationId xmlns:a16="http://schemas.microsoft.com/office/drawing/2014/main" id="{DBBD401E-C33E-4D41-95D3-E9FB761630DF}"/>
              </a:ext>
            </a:extLst>
          </p:cNvPr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038093" y="1833143"/>
            <a:ext cx="10388958" cy="248095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fr-CA" sz="3200" dirty="0">
                <a:hlinkClick r:id="rId6"/>
              </a:rPr>
              <a:t>Sollicitation de la fabriqueREL 2025</a:t>
            </a:r>
            <a:r>
              <a:rPr lang="fr-CA" sz="3200" dirty="0"/>
              <a:t> (10 février 2025)</a:t>
            </a:r>
          </a:p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fr-CA" sz="3200" dirty="0"/>
              <a:t>Série de deux webinaires : </a:t>
            </a:r>
            <a:endParaRPr lang="fr-CA" sz="3200" dirty="0">
              <a:cs typeface="Calibri"/>
            </a:endParaRPr>
          </a:p>
          <a:p>
            <a:pPr marL="971550" lvl="1" indent="-514350" algn="l">
              <a:lnSpc>
                <a:spcPct val="120000"/>
              </a:lnSpc>
              <a:buAutoNum type="arabicPeriod"/>
            </a:pPr>
            <a:r>
              <a:rPr lang="fr-CA" sz="2800" dirty="0">
                <a:solidFill>
                  <a:srgbClr val="000000"/>
                </a:solidFill>
                <a:cs typeface="Calibri"/>
              </a:rPr>
              <a:t>B.a.-ba des REL : lundi 9 décembre </a:t>
            </a:r>
            <a:r>
              <a:rPr lang="fr-CA" sz="2800" dirty="0">
                <a:solidFill>
                  <a:srgbClr val="000000"/>
                </a:solidFill>
                <a:highlight>
                  <a:srgbClr val="FFFF00"/>
                </a:highlight>
                <a:cs typeface="Calibri"/>
              </a:rPr>
              <a:t>enregistrement à venir</a:t>
            </a:r>
            <a:endParaRPr lang="fr-CA" sz="2800" dirty="0">
              <a:solidFill>
                <a:srgbClr val="000000"/>
              </a:solidFill>
              <a:cs typeface="Calibri"/>
            </a:endParaRPr>
          </a:p>
          <a:p>
            <a:pPr marL="971550" lvl="1" indent="-514350" algn="l">
              <a:lnSpc>
                <a:spcPct val="120000"/>
              </a:lnSpc>
              <a:buAutoNum type="arabicPeriod"/>
            </a:pPr>
            <a:r>
              <a:rPr lang="fr-CA" sz="2800" dirty="0">
                <a:solidFill>
                  <a:srgbClr val="000000"/>
                </a:solidFill>
                <a:ea typeface="Calibri"/>
                <a:cs typeface="Calibri"/>
              </a:rPr>
              <a:t>Introduction aux licences CC (aujourd’hui)</a:t>
            </a:r>
          </a:p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fr-CA" sz="3200">
              <a:cs typeface="Calibri" panose="020F0502020204030204"/>
            </a:endParaRPr>
          </a:p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fr-CA" sz="3200">
              <a:ea typeface="Calibri" panose="020F0502020204030204"/>
              <a:cs typeface="Calibri" panose="020F0502020204030204"/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4D6C40F-544C-4973-8417-117D101DE96E}"/>
              </a:ext>
            </a:extLst>
          </p:cNvPr>
          <p:cNvSpPr>
            <a:spLocks noGrp="1"/>
          </p:cNvSpPr>
          <p:nvPr>
            <p:ph type="dt" sz="half" idx="2"/>
            <p:custDataLst>
              <p:tags r:id="rId3"/>
            </p:custDataLst>
          </p:nvPr>
        </p:nvSpPr>
        <p:spPr>
          <a:xfrm>
            <a:off x="8571875" y="6282329"/>
            <a:ext cx="2372482" cy="298938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l" defTabSz="914400" rtl="0" eaLnBrk="1" latinLnBrk="0" hangingPunct="1">
              <a:defRPr sz="1200" kern="1200" baseline="0">
                <a:solidFill>
                  <a:schemeClr val="bg2">
                    <a:lumMod val="9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/>
              <a:t>https://fabriquerel.org/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908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AB9F94-9683-4F73-86A7-2D03AC2CC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>
                <a:solidFill>
                  <a:srgbClr val="002060"/>
                </a:solidFill>
              </a:rPr>
              <a:t>Déroulement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B48283C7-0903-428B-80D9-FE575ACBE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D7908-A7C7-CC46-9524-C00CE01F6968}" type="slidenum">
              <a:rPr lang="fr-CA" smtClean="0"/>
              <a:t>4</a:t>
            </a:fld>
            <a:endParaRPr lang="fr-CA"/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4AA7AD7D-3405-43DB-B700-D4474F227324}"/>
              </a:ext>
            </a:extLst>
          </p:cNvPr>
          <p:cNvSpPr txBox="1">
            <a:spLocks/>
          </p:cNvSpPr>
          <p:nvPr/>
        </p:nvSpPr>
        <p:spPr>
          <a:xfrm>
            <a:off x="838200" y="1695451"/>
            <a:ext cx="11353800" cy="4561505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 fontAlgn="base">
              <a:lnSpc>
                <a:spcPct val="100000"/>
              </a:lnSpc>
              <a:buClr>
                <a:srgbClr val="002060"/>
              </a:buClr>
              <a:buFont typeface="+mj-lt"/>
              <a:buAutoNum type="arabicPeriod"/>
            </a:pPr>
            <a:r>
              <a:rPr lang="fr-CA">
                <a:solidFill>
                  <a:schemeClr val="tx1"/>
                </a:solidFill>
              </a:rPr>
              <a:t>Rappel de la définition du droit d’auteur</a:t>
            </a:r>
          </a:p>
          <a:p>
            <a:pPr marL="514350" indent="-514350" fontAlgn="base">
              <a:lnSpc>
                <a:spcPct val="100000"/>
              </a:lnSpc>
              <a:buClr>
                <a:srgbClr val="002060"/>
              </a:buClr>
              <a:buFont typeface="+mj-lt"/>
              <a:buAutoNum type="arabicPeriod"/>
            </a:pPr>
            <a:r>
              <a:rPr lang="fr-CA">
                <a:solidFill>
                  <a:schemeClr val="tx1"/>
                </a:solidFill>
              </a:rPr>
              <a:t>Creative Commons : définition et caractéristiques</a:t>
            </a:r>
            <a:endParaRPr lang="fr-CA">
              <a:solidFill>
                <a:schemeClr val="tx1"/>
              </a:solidFill>
              <a:cs typeface="Calibri"/>
            </a:endParaRPr>
          </a:p>
          <a:p>
            <a:pPr marL="514350" indent="-514350" fontAlgn="base">
              <a:lnSpc>
                <a:spcPct val="100000"/>
              </a:lnSpc>
              <a:buClr>
                <a:srgbClr val="002060"/>
              </a:buClr>
              <a:buFont typeface="+mj-lt"/>
              <a:buAutoNum type="arabicPeriod"/>
            </a:pPr>
            <a:r>
              <a:rPr lang="fr-CA">
                <a:solidFill>
                  <a:schemeClr val="tx1"/>
                </a:solidFill>
              </a:rPr>
              <a:t>Outil de sélection</a:t>
            </a:r>
            <a:endParaRPr lang="fr-CA">
              <a:solidFill>
                <a:schemeClr val="tx1"/>
              </a:solidFill>
              <a:cs typeface="Calibri"/>
            </a:endParaRPr>
          </a:p>
          <a:p>
            <a:pPr marL="514350" indent="-514350" algn="l" fontAlgn="base">
              <a:lnSpc>
                <a:spcPct val="100000"/>
              </a:lnSpc>
              <a:buClr>
                <a:srgbClr val="002060"/>
              </a:buClr>
              <a:buFont typeface="+mj-lt"/>
              <a:buAutoNum type="arabicPeriod"/>
            </a:pPr>
            <a:r>
              <a:rPr lang="fr-CA">
                <a:solidFill>
                  <a:schemeClr val="tx1"/>
                </a:solidFill>
              </a:rPr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119481467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9F8346-8ACA-4AF0-A5BB-68A03ED75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1. Définition du droit d’auteur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B8D5AB0D-C876-48CA-9EB2-FB85BDD1FE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8D7908-A7C7-CC46-9524-C00CE01F696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0FC37B-6182-4E32-9498-831891F280D0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571875" y="6282329"/>
            <a:ext cx="2372482" cy="298938"/>
          </a:xfrm>
          <a:prstGeom prst="rect">
            <a:avLst/>
          </a:prstGeom>
        </p:spPr>
        <p:txBody>
          <a:bodyPr/>
          <a:lstStyle/>
          <a:p>
            <a:pPr algn="r"/>
            <a:fld id="{A21944FD-69D2-D94A-8E1B-3F569970413F}" type="datetime9">
              <a:rPr lang="fr-FR" smtClean="0"/>
              <a:t>11/12/2024 05:54:54</a:t>
            </a:fld>
            <a:endParaRPr lang="en-US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85FF1F3A-DAB4-466F-8BF5-B23065389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85200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29227BFF-95C5-726C-4CA5-6462CC615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6432"/>
            <a:ext cx="10515600" cy="1325563"/>
          </a:xfrm>
        </p:spPr>
        <p:txBody>
          <a:bodyPr/>
          <a:lstStyle/>
          <a:p>
            <a:r>
              <a:rPr lang="fr-CA">
                <a:solidFill>
                  <a:srgbClr val="002060"/>
                </a:solidFill>
              </a:rPr>
              <a:t>Définition du droit d’auteur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C2C1CCD3-E591-5768-7259-72EA7D9D5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/>
              <a:t>Le droit d’auteur sur une œuvre comporte le droit exclusif :</a:t>
            </a:r>
          </a:p>
          <a:p>
            <a:pPr marL="1143000" lvl="1" indent="-457200"/>
            <a:r>
              <a:rPr lang="fr-CA"/>
              <a:t>de produire ou reproduire ;</a:t>
            </a:r>
          </a:p>
          <a:p>
            <a:pPr marL="1143000" lvl="1" indent="-457200"/>
            <a:r>
              <a:rPr lang="fr-CA"/>
              <a:t>d’exécuter ou représenter en public ;</a:t>
            </a:r>
          </a:p>
          <a:p>
            <a:pPr marL="1143000" lvl="1" indent="-457200"/>
            <a:r>
              <a:rPr lang="fr-CA"/>
              <a:t>de publier ;</a:t>
            </a:r>
          </a:p>
          <a:p>
            <a:pPr marL="1143000" lvl="1" indent="-457200"/>
            <a:r>
              <a:rPr lang="fr-CA"/>
              <a:t>de traduire ;</a:t>
            </a:r>
          </a:p>
          <a:p>
            <a:pPr marL="1143000" lvl="1" indent="-457200"/>
            <a:r>
              <a:rPr lang="fr-CA"/>
              <a:t>d’adapter ;</a:t>
            </a:r>
          </a:p>
          <a:p>
            <a:pPr marL="1143000" lvl="1" indent="-457200"/>
            <a:r>
              <a:rPr lang="fr-CA"/>
              <a:t>de transformer ;</a:t>
            </a:r>
          </a:p>
          <a:p>
            <a:pPr marL="1143000" lvl="1" indent="-457200"/>
            <a:r>
              <a:rPr lang="fr-CA"/>
              <a:t>et de communiquer la totalité ou une partie importante de l’œuvre sous une forme matérielle quelconque.</a:t>
            </a:r>
          </a:p>
          <a:p>
            <a:pPr lvl="1" indent="0">
              <a:buNone/>
            </a:pPr>
            <a:endParaRPr lang="fr-CA"/>
          </a:p>
          <a:p>
            <a:pPr lvl="1" indent="0">
              <a:buNone/>
            </a:pPr>
            <a:r>
              <a:rPr lang="fr-CA" sz="1600"/>
              <a:t>Article 3 </a:t>
            </a:r>
            <a:r>
              <a:rPr lang="fr-CA" sz="1600" i="1"/>
              <a:t>Loi sur le droit d’auteur </a:t>
            </a:r>
            <a:r>
              <a:rPr lang="fr-CA" sz="1600"/>
              <a:t>(L.R.C. (1985), ch. C-42)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840A081-5E74-4F1D-9DB7-26A8CB0CB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D7908-A7C7-CC46-9524-C00CE01F6968}" type="slidenum">
              <a:rPr lang="fr-CA" smtClean="0"/>
              <a:t>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45413370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34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9F8346-8ACA-4AF0-A5BB-68A03ED75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2. Creative Commons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B8D5AB0D-C876-48CA-9EB2-FB85BDD1FE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8D7908-A7C7-CC46-9524-C00CE01F696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85FF1F3A-DAB4-466F-8BF5-B23065389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>
                <a:cs typeface="Calibri"/>
              </a:rPr>
              <a:t>L'organisme</a:t>
            </a:r>
          </a:p>
          <a:p>
            <a:r>
              <a:rPr lang="fr-CA" dirty="0">
                <a:cs typeface="Calibri"/>
              </a:rPr>
              <a:t>Les licences</a:t>
            </a:r>
          </a:p>
          <a:p>
            <a:r>
              <a:rPr lang="fr-CA" dirty="0">
                <a:cs typeface="Calibri"/>
              </a:rPr>
              <a:t>Les conditions</a:t>
            </a:r>
          </a:p>
          <a:p>
            <a:r>
              <a:rPr lang="fr-CA" dirty="0">
                <a:cs typeface="Calibri"/>
              </a:rPr>
              <a:t>La comparaison</a:t>
            </a:r>
          </a:p>
          <a:p>
            <a:endParaRPr lang="fr-CA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78533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1DA4B6-FFAB-D2E5-A5BF-9C2D2F3BD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>
                <a:solidFill>
                  <a:srgbClr val="002060"/>
                </a:solidFill>
              </a:rPr>
              <a:t>Creative Commons</a:t>
            </a:r>
            <a:endParaRPr lang="fr-CA">
              <a:solidFill>
                <a:srgbClr val="002060"/>
              </a:solidFill>
              <a:highlight>
                <a:srgbClr val="FFFF00"/>
              </a:highlight>
              <a:cs typeface="Calibri Light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83257A-66F1-CA2E-DFEE-11B345957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dirty="0"/>
              <a:t>Creative Commons est un organisme international à but non lucratif qui contribue à l’accès universel à la recherche, à l’éducation et à la culture.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dirty="0"/>
              <a:t>Son objectif est d’encourager une meilleure circulation d’œuvre de façon simple et légale à l’aide de licences ouvertes.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dirty="0"/>
              <a:t>La combinaison des composantes d'une licence communique les usages possibles.</a:t>
            </a:r>
            <a:endParaRPr lang="fr-CA" dirty="0">
              <a:cs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dirty="0">
                <a:ea typeface="Calibri"/>
                <a:cs typeface="Calibri"/>
              </a:rPr>
              <a:t>L'usage des licences est gratuit.</a:t>
            </a:r>
          </a:p>
          <a:p>
            <a:endParaRPr lang="fr-CA" sz="2000"/>
          </a:p>
          <a:p>
            <a:endParaRPr lang="fr-CA" sz="2000"/>
          </a:p>
          <a:p>
            <a:r>
              <a:rPr lang="fr-CA" sz="2000" dirty="0"/>
              <a:t>Source : https://creativecommons.org/mission/</a:t>
            </a:r>
            <a:endParaRPr lang="fr-CA" sz="2000" dirty="0">
              <a:ea typeface="Calibri"/>
              <a:cs typeface="Calibri"/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CEBE88D-89E8-8299-39DC-1AFCF4B5C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D7908-A7C7-CC46-9524-C00CE01F6968}" type="slidenum">
              <a:rPr lang="fr-CA" smtClean="0"/>
              <a:t>8</a:t>
            </a:fld>
            <a:endParaRPr lang="fr-CA"/>
          </a:p>
        </p:txBody>
      </p:sp>
      <p:pic>
        <p:nvPicPr>
          <p:cNvPr id="5" name="Image 4" descr="Une image contenant cercle, clipart, symbole, Graphique&#10;&#10;Description générée automatiquement">
            <a:extLst>
              <a:ext uri="{FF2B5EF4-FFF2-40B4-BE49-F238E27FC236}">
                <a16:creationId xmlns:a16="http://schemas.microsoft.com/office/drawing/2014/main" id="{D912A58E-65D7-4CA6-2ABC-B68C93F997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363" y="360294"/>
            <a:ext cx="1393372" cy="1328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593014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FD4FB64-2C0A-4C17-B630-DD966226C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D7908-A7C7-CC46-9524-C00CE01F6968}" type="slidenum">
              <a:rPr lang="fr-CA" smtClean="0"/>
              <a:t>9</a:t>
            </a:fld>
            <a:endParaRPr lang="fr-CA"/>
          </a:p>
        </p:txBody>
      </p:sp>
      <p:pic>
        <p:nvPicPr>
          <p:cNvPr id="8" name="Image 7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id="{6D9BDCA6-C749-4897-9D8D-BF99995D8A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7597" y="66040"/>
            <a:ext cx="7762240" cy="5976923"/>
          </a:xfrm>
          <a:prstGeom prst="rect">
            <a:avLst/>
          </a:prstGeom>
        </p:spPr>
      </p:pic>
      <p:sp>
        <p:nvSpPr>
          <p:cNvPr id="2" name="Accolade ouvrante 1">
            <a:extLst>
              <a:ext uri="{FF2B5EF4-FFF2-40B4-BE49-F238E27FC236}">
                <a16:creationId xmlns:a16="http://schemas.microsoft.com/office/drawing/2014/main" id="{B855D305-922F-C744-8C13-4181E02DD1DD}"/>
              </a:ext>
            </a:extLst>
          </p:cNvPr>
          <p:cNvSpPr/>
          <p:nvPr/>
        </p:nvSpPr>
        <p:spPr>
          <a:xfrm>
            <a:off x="729048" y="716691"/>
            <a:ext cx="370703" cy="3422822"/>
          </a:xfrm>
          <a:prstGeom prst="leftBrace">
            <a:avLst>
              <a:gd name="adj1" fmla="val 135000"/>
              <a:gd name="adj2" fmla="val 50000"/>
            </a:avLst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EEBF601-575E-C547-A16D-8F63D4170BAB}"/>
              </a:ext>
            </a:extLst>
          </p:cNvPr>
          <p:cNvSpPr txBox="1"/>
          <p:nvPr/>
        </p:nvSpPr>
        <p:spPr>
          <a:xfrm rot="16200000">
            <a:off x="-234177" y="2209563"/>
            <a:ext cx="13439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>
                <a:solidFill>
                  <a:schemeClr val="accent1"/>
                </a:solidFill>
              </a:rPr>
              <a:t>Libre accès</a:t>
            </a:r>
          </a:p>
        </p:txBody>
      </p:sp>
      <p:sp>
        <p:nvSpPr>
          <p:cNvPr id="6" name="Accolade ouvrante 5">
            <a:extLst>
              <a:ext uri="{FF2B5EF4-FFF2-40B4-BE49-F238E27FC236}">
                <a16:creationId xmlns:a16="http://schemas.microsoft.com/office/drawing/2014/main" id="{4E524FE4-85A7-A848-957E-00C6070EEC4C}"/>
              </a:ext>
            </a:extLst>
          </p:cNvPr>
          <p:cNvSpPr/>
          <p:nvPr/>
        </p:nvSpPr>
        <p:spPr>
          <a:xfrm>
            <a:off x="1481930" y="716691"/>
            <a:ext cx="370703" cy="2364906"/>
          </a:xfrm>
          <a:prstGeom prst="leftBrace">
            <a:avLst>
              <a:gd name="adj1" fmla="val 135000"/>
              <a:gd name="adj2" fmla="val 50000"/>
            </a:avLst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934365C-6C22-234E-A6D7-2A745C80B2F1}"/>
              </a:ext>
            </a:extLst>
          </p:cNvPr>
          <p:cNvSpPr txBox="1"/>
          <p:nvPr/>
        </p:nvSpPr>
        <p:spPr>
          <a:xfrm rot="16200000">
            <a:off x="994216" y="1670674"/>
            <a:ext cx="5629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>
                <a:solidFill>
                  <a:schemeClr val="accent1"/>
                </a:solidFill>
              </a:rPr>
              <a:t>REL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2A8AD55A-EB2D-AA42-9C0E-26122E672652}"/>
              </a:ext>
            </a:extLst>
          </p:cNvPr>
          <p:cNvSpPr>
            <a:spLocks noChangeAspect="1"/>
          </p:cNvSpPr>
          <p:nvPr/>
        </p:nvSpPr>
        <p:spPr>
          <a:xfrm>
            <a:off x="3200400" y="3156680"/>
            <a:ext cx="252000" cy="252000"/>
          </a:xfrm>
          <a:prstGeom prst="ellipse">
            <a:avLst/>
          </a:prstGeom>
          <a:solidFill>
            <a:srgbClr val="FFFF00">
              <a:alpha val="50196"/>
            </a:srgbClr>
          </a:solidFill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F083E6C4-69C4-3E47-A278-8296DDEDC6FE}"/>
              </a:ext>
            </a:extLst>
          </p:cNvPr>
          <p:cNvSpPr>
            <a:spLocks noChangeAspect="1"/>
          </p:cNvSpPr>
          <p:nvPr/>
        </p:nvSpPr>
        <p:spPr>
          <a:xfrm>
            <a:off x="3331480" y="3725640"/>
            <a:ext cx="252000" cy="252000"/>
          </a:xfrm>
          <a:prstGeom prst="ellipse">
            <a:avLst/>
          </a:prstGeom>
          <a:solidFill>
            <a:srgbClr val="FFFF00">
              <a:alpha val="50196"/>
            </a:srgbClr>
          </a:solidFill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C2DE063-B41C-5A4D-AD35-54C143D77623}"/>
              </a:ext>
            </a:extLst>
          </p:cNvPr>
          <p:cNvSpPr/>
          <p:nvPr/>
        </p:nvSpPr>
        <p:spPr>
          <a:xfrm>
            <a:off x="7777213" y="4225491"/>
            <a:ext cx="1617044" cy="1212783"/>
          </a:xfrm>
          <a:prstGeom prst="rect">
            <a:avLst/>
          </a:prstGeom>
          <a:solidFill>
            <a:srgbClr val="FFFF00">
              <a:alpha val="25098"/>
            </a:srgbClr>
          </a:solidFill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FEBF99D7-1ED5-1F42-9259-0F8F976AA878}"/>
              </a:ext>
            </a:extLst>
          </p:cNvPr>
          <p:cNvCxnSpPr>
            <a:stCxn id="5" idx="6"/>
          </p:cNvCxnSpPr>
          <p:nvPr/>
        </p:nvCxnSpPr>
        <p:spPr>
          <a:xfrm>
            <a:off x="3452400" y="3282680"/>
            <a:ext cx="4411440" cy="1087189"/>
          </a:xfrm>
          <a:prstGeom prst="straightConnector1">
            <a:avLst/>
          </a:prstGeom>
          <a:ln w="76200" cap="rnd">
            <a:solidFill>
              <a:schemeClr val="tx1"/>
            </a:solidFill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C6E5ECB2-5B64-B74B-BE1F-664468204692}"/>
              </a:ext>
            </a:extLst>
          </p:cNvPr>
          <p:cNvCxnSpPr>
            <a:cxnSpLocks/>
            <a:stCxn id="9" idx="6"/>
          </p:cNvCxnSpPr>
          <p:nvPr/>
        </p:nvCxnSpPr>
        <p:spPr>
          <a:xfrm>
            <a:off x="3583480" y="3851640"/>
            <a:ext cx="4193733" cy="644229"/>
          </a:xfrm>
          <a:prstGeom prst="straightConnector1">
            <a:avLst/>
          </a:prstGeom>
          <a:ln w="76200" cap="rnd">
            <a:solidFill>
              <a:schemeClr val="tx1"/>
            </a:solidFill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2150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6" grpId="0" animBg="1"/>
      <p:bldP spid="7" grpId="0"/>
      <p:bldP spid="5" grpId="0" animBg="1"/>
      <p:bldP spid="5" grpId="1" animBg="1"/>
      <p:bldP spid="9" grpId="0" animBg="1"/>
      <p:bldP spid="9" grpId="1" animBg="1"/>
      <p:bldP spid="15" grpId="0" animBg="1"/>
      <p:bldP spid="15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173457"/>
      </a:dk2>
      <a:lt2>
        <a:srgbClr val="E8E8E8"/>
      </a:lt2>
      <a:accent1>
        <a:srgbClr val="008ECD"/>
      </a:accent1>
      <a:accent2>
        <a:srgbClr val="23A638"/>
      </a:accent2>
      <a:accent3>
        <a:srgbClr val="E73440"/>
      </a:accent3>
      <a:accent4>
        <a:srgbClr val="FECC00"/>
      </a:accent4>
      <a:accent5>
        <a:srgbClr val="C3243C"/>
      </a:accent5>
      <a:accent6>
        <a:srgbClr val="9BBC3C"/>
      </a:accent6>
      <a:hlink>
        <a:srgbClr val="0563C1"/>
      </a:hlink>
      <a:folHlink>
        <a:srgbClr val="F99F1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Custom 1">
      <a:dk1>
        <a:srgbClr val="000000"/>
      </a:dk1>
      <a:lt1>
        <a:srgbClr val="FFFFFF"/>
      </a:lt1>
      <a:dk2>
        <a:srgbClr val="173457"/>
      </a:dk2>
      <a:lt2>
        <a:srgbClr val="E8E8E8"/>
      </a:lt2>
      <a:accent1>
        <a:srgbClr val="008ECD"/>
      </a:accent1>
      <a:accent2>
        <a:srgbClr val="23A638"/>
      </a:accent2>
      <a:accent3>
        <a:srgbClr val="E73440"/>
      </a:accent3>
      <a:accent4>
        <a:srgbClr val="FECC00"/>
      </a:accent4>
      <a:accent5>
        <a:srgbClr val="C3243C"/>
      </a:accent5>
      <a:accent6>
        <a:srgbClr val="9BBC3C"/>
      </a:accent6>
      <a:hlink>
        <a:srgbClr val="0563C1"/>
      </a:hlink>
      <a:folHlink>
        <a:srgbClr val="F99F1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Office Theme">
  <a:themeElements>
    <a:clrScheme name="Custom 1">
      <a:dk1>
        <a:srgbClr val="000000"/>
      </a:dk1>
      <a:lt1>
        <a:srgbClr val="FFFFFF"/>
      </a:lt1>
      <a:dk2>
        <a:srgbClr val="173457"/>
      </a:dk2>
      <a:lt2>
        <a:srgbClr val="E8E8E8"/>
      </a:lt2>
      <a:accent1>
        <a:srgbClr val="008ECD"/>
      </a:accent1>
      <a:accent2>
        <a:srgbClr val="23A638"/>
      </a:accent2>
      <a:accent3>
        <a:srgbClr val="E73440"/>
      </a:accent3>
      <a:accent4>
        <a:srgbClr val="FECC00"/>
      </a:accent4>
      <a:accent5>
        <a:srgbClr val="C3243C"/>
      </a:accent5>
      <a:accent6>
        <a:srgbClr val="9BBC3C"/>
      </a:accent6>
      <a:hlink>
        <a:srgbClr val="0563C1"/>
      </a:hlink>
      <a:folHlink>
        <a:srgbClr val="F99F1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Office Theme">
  <a:themeElements>
    <a:clrScheme name="Custom 1">
      <a:dk1>
        <a:srgbClr val="000000"/>
      </a:dk1>
      <a:lt1>
        <a:srgbClr val="FFFFFF"/>
      </a:lt1>
      <a:dk2>
        <a:srgbClr val="173457"/>
      </a:dk2>
      <a:lt2>
        <a:srgbClr val="E8E8E8"/>
      </a:lt2>
      <a:accent1>
        <a:srgbClr val="008ECD"/>
      </a:accent1>
      <a:accent2>
        <a:srgbClr val="23A638"/>
      </a:accent2>
      <a:accent3>
        <a:srgbClr val="E73440"/>
      </a:accent3>
      <a:accent4>
        <a:srgbClr val="FECC00"/>
      </a:accent4>
      <a:accent5>
        <a:srgbClr val="C3243C"/>
      </a:accent5>
      <a:accent6>
        <a:srgbClr val="9BBC3C"/>
      </a:accent6>
      <a:hlink>
        <a:srgbClr val="0563C1"/>
      </a:hlink>
      <a:folHlink>
        <a:srgbClr val="F99F1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_Office Theme">
  <a:themeElements>
    <a:clrScheme name="Custom 1">
      <a:dk1>
        <a:srgbClr val="000000"/>
      </a:dk1>
      <a:lt1>
        <a:srgbClr val="FFFFFF"/>
      </a:lt1>
      <a:dk2>
        <a:srgbClr val="173457"/>
      </a:dk2>
      <a:lt2>
        <a:srgbClr val="E8E8E8"/>
      </a:lt2>
      <a:accent1>
        <a:srgbClr val="008ECD"/>
      </a:accent1>
      <a:accent2>
        <a:srgbClr val="23A638"/>
      </a:accent2>
      <a:accent3>
        <a:srgbClr val="E73440"/>
      </a:accent3>
      <a:accent4>
        <a:srgbClr val="FECC00"/>
      </a:accent4>
      <a:accent5>
        <a:srgbClr val="C3243C"/>
      </a:accent5>
      <a:accent6>
        <a:srgbClr val="9BBC3C"/>
      </a:accent6>
      <a:hlink>
        <a:srgbClr val="0563C1"/>
      </a:hlink>
      <a:folHlink>
        <a:srgbClr val="F99F1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f8da14a-a552-414f-aa75-340d022d5ff3">
      <Terms xmlns="http://schemas.microsoft.com/office/infopath/2007/PartnerControls"/>
    </lcf76f155ced4ddcb4097134ff3c332f>
    <TaxCatchAll xmlns="bc7123e2-5fe4-4571-b35e-1ed4fdd961a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DC1DF9891D5B40B34D83E061E95155" ma:contentTypeVersion="18" ma:contentTypeDescription="Crée un document." ma:contentTypeScope="" ma:versionID="001878c932db71df59cb596dbfd57ab3">
  <xsd:schema xmlns:xsd="http://www.w3.org/2001/XMLSchema" xmlns:xs="http://www.w3.org/2001/XMLSchema" xmlns:p="http://schemas.microsoft.com/office/2006/metadata/properties" xmlns:ns2="af8da14a-a552-414f-aa75-340d022d5ff3" xmlns:ns3="bc7123e2-5fe4-4571-b35e-1ed4fdd961a0" targetNamespace="http://schemas.microsoft.com/office/2006/metadata/properties" ma:root="true" ma:fieldsID="77011cd01d2302cfa242076fce7c3974" ns2:_="" ns3:_="">
    <xsd:import namespace="af8da14a-a552-414f-aa75-340d022d5ff3"/>
    <xsd:import namespace="bc7123e2-5fe4-4571-b35e-1ed4fdd961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8da14a-a552-414f-aa75-340d022d5f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Balises d’images" ma:readOnly="false" ma:fieldId="{5cf76f15-5ced-4ddc-b409-7134ff3c332f}" ma:taxonomyMulti="true" ma:sspId="d264a842-8adc-43f3-ad4e-91e5e271ce1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7123e2-5fe4-4571-b35e-1ed4fdd961a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d5b6b52-3e84-4214-9c19-83cb2ab95f83}" ma:internalName="TaxCatchAll" ma:showField="CatchAllData" ma:web="bc7123e2-5fe4-4571-b35e-1ed4fdd961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FBBEB61-2F99-4819-B519-CDB2C3B1C87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5BBD8F4-7A9B-4416-A29D-8E88347EE76E}">
  <ds:schemaRefs>
    <ds:schemaRef ds:uri="af8da14a-a552-414f-aa75-340d022d5ff3"/>
    <ds:schemaRef ds:uri="bc7123e2-5fe4-4571-b35e-1ed4fdd961a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8525DAD-FE21-4022-8C6C-19F3841F6138}">
  <ds:schemaRefs>
    <ds:schemaRef ds:uri="af8da14a-a552-414f-aa75-340d022d5ff3"/>
    <ds:schemaRef ds:uri="bc7123e2-5fe4-4571-b35e-1ed4fdd961a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Grand écran</PresentationFormat>
  <Slides>21</Slides>
  <Notes>9</Notes>
  <HiddenSlides>0</HiddenSlides>
  <ScaleCrop>false</ScaleCrop>
  <HeadingPairs>
    <vt:vector size="4" baseType="variant">
      <vt:variant>
        <vt:lpstr>Thème</vt:lpstr>
      </vt:variant>
      <vt:variant>
        <vt:i4>5</vt:i4>
      </vt:variant>
      <vt:variant>
        <vt:lpstr>Titres des diapositives</vt:lpstr>
      </vt:variant>
      <vt:variant>
        <vt:i4>21</vt:i4>
      </vt:variant>
    </vt:vector>
  </HeadingPairs>
  <TitlesOfParts>
    <vt:vector size="26" baseType="lpstr">
      <vt:lpstr>Office Theme</vt:lpstr>
      <vt:lpstr>3_Office Theme</vt:lpstr>
      <vt:lpstr>4_Office Theme</vt:lpstr>
      <vt:lpstr>5_Office Theme</vt:lpstr>
      <vt:lpstr>2_Office Theme</vt:lpstr>
      <vt:lpstr>Introduction aux licences CC : les combinaisons possibles</vt:lpstr>
      <vt:lpstr>Informations techniques</vt:lpstr>
      <vt:lpstr>Contexte</vt:lpstr>
      <vt:lpstr>Déroulement</vt:lpstr>
      <vt:lpstr>1. Définition du droit d’auteur</vt:lpstr>
      <vt:lpstr>Définition du droit d’auteur</vt:lpstr>
      <vt:lpstr>2. Creative Commons</vt:lpstr>
      <vt:lpstr>Creative Commons</vt:lpstr>
      <vt:lpstr>Présentation PowerPoint</vt:lpstr>
      <vt:lpstr>CC BY</vt:lpstr>
      <vt:lpstr>CC BY-SA</vt:lpstr>
      <vt:lpstr>CC BY-NC</vt:lpstr>
      <vt:lpstr>CC BY-NC-SA</vt:lpstr>
      <vt:lpstr>Utilisateurs</vt:lpstr>
      <vt:lpstr>Distinction entre tous droits réservés, libre accès et REL</vt:lpstr>
      <vt:lpstr>3. Outil de sélection</vt:lpstr>
      <vt:lpstr>Outil de sélection</vt:lpstr>
      <vt:lpstr>4. Discussion</vt:lpstr>
      <vt:lpstr>Rappel pour sollicitation</vt:lpstr>
      <vt:lpstr>Pour nous joindre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mylène choquette</dc:creator>
  <cp:revision>135</cp:revision>
  <dcterms:created xsi:type="dcterms:W3CDTF">2020-01-08T15:21:41Z</dcterms:created>
  <dcterms:modified xsi:type="dcterms:W3CDTF">2024-12-11T13:55:45Z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0x01010025DC1DF9891D5B40B34D83E061E95155</vt:lpwstr>
  </property>
  <property fmtid="{D5CDD505-2E9C-101B-9397-08002B2CF9AE}" pid="3" name="MediaServiceImageTags">
    <vt:lpwstr/>
  </property>
</Properties>
</file>