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notesSlides/notesSlide1.xml" ContentType="application/vnd.openxmlformats-officedocument.presentationml.notesSlide+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notesSlides/notesSlide9.xml" ContentType="application/vnd.openxmlformats-officedocument.presentationml.notesSlide+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notesSlides/notesSlide10.xml" ContentType="application/vnd.openxmlformats-officedocument.presentationml.notesSlide+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notesSlides/notesSlide11.xml" ContentType="application/vnd.openxmlformats-officedocument.presentationml.notesSlide+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notesSlides/notesSlide12.xml" ContentType="application/vnd.openxmlformats-officedocument.presentationml.notesSlide+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notesSlides/notesSlide13.xml" ContentType="application/vnd.openxmlformats-officedocument.presentationml.notesSlide+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notesSlides/notesSlide14.xml" ContentType="application/vnd.openxmlformats-officedocument.presentationml.notesSlide+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notesSlides/notesSlide15.xml" ContentType="application/vnd.openxmlformats-officedocument.presentationml.notesSlide+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notesSlides/notesSlide16.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 id="2147483670" r:id="rId5"/>
    <p:sldMasterId id="2147483663" r:id="rId6"/>
  </p:sldMasterIdLst>
  <p:notesMasterIdLst>
    <p:notesMasterId r:id="rId34"/>
  </p:notesMasterIdLst>
  <p:sldIdLst>
    <p:sldId id="361" r:id="rId7"/>
    <p:sldId id="324" r:id="rId8"/>
    <p:sldId id="310" r:id="rId9"/>
    <p:sldId id="314" r:id="rId10"/>
    <p:sldId id="266" r:id="rId11"/>
    <p:sldId id="311" r:id="rId12"/>
    <p:sldId id="277" r:id="rId13"/>
    <p:sldId id="262" r:id="rId14"/>
    <p:sldId id="295" r:id="rId15"/>
    <p:sldId id="296" r:id="rId16"/>
    <p:sldId id="294" r:id="rId17"/>
    <p:sldId id="312" r:id="rId18"/>
    <p:sldId id="363" r:id="rId19"/>
    <p:sldId id="336" r:id="rId20"/>
    <p:sldId id="355" r:id="rId21"/>
    <p:sldId id="367" r:id="rId22"/>
    <p:sldId id="356" r:id="rId23"/>
    <p:sldId id="352" r:id="rId24"/>
    <p:sldId id="351" r:id="rId25"/>
    <p:sldId id="342" r:id="rId26"/>
    <p:sldId id="343" r:id="rId27"/>
    <p:sldId id="302" r:id="rId28"/>
    <p:sldId id="365" r:id="rId29"/>
    <p:sldId id="348" r:id="rId30"/>
    <p:sldId id="349" r:id="rId31"/>
    <p:sldId id="321" r:id="rId32"/>
    <p:sldId id="280" r:id="rId3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ection par défaut" id="{73A3C151-3498-4AEB-8E99-5E15B2576385}">
          <p14:sldIdLst>
            <p14:sldId id="361"/>
            <p14:sldId id="324"/>
            <p14:sldId id="310"/>
            <p14:sldId id="314"/>
            <p14:sldId id="266"/>
            <p14:sldId id="311"/>
            <p14:sldId id="277"/>
            <p14:sldId id="262"/>
            <p14:sldId id="295"/>
            <p14:sldId id="296"/>
            <p14:sldId id="294"/>
            <p14:sldId id="312"/>
            <p14:sldId id="363"/>
            <p14:sldId id="336"/>
            <p14:sldId id="355"/>
            <p14:sldId id="367"/>
            <p14:sldId id="356"/>
            <p14:sldId id="352"/>
            <p14:sldId id="351"/>
            <p14:sldId id="342"/>
            <p14:sldId id="343"/>
            <p14:sldId id="302"/>
            <p14:sldId id="365"/>
            <p14:sldId id="348"/>
            <p14:sldId id="349"/>
            <p14:sldId id="321"/>
            <p14:sldId id="280"/>
          </p14:sldIdLst>
        </p14:section>
      </p14:sectionLst>
    </p:ex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9C02F42-D5AD-F21B-75E5-D912A7870D27}" name="Marianne Dubé" initials="MD" userId="S::dubm2627@usherbrooke.ca::99ce552f-53b5-4fbe-ac19-38e51f2fcb64"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Marianne Dubé" initials="MD" lastIdx="10" clrIdx="0">
    <p:extLst>
      <p:ext uri="{19B8F6BF-5375-455C-9EA6-DF929625EA0E}">
        <p15:presenceInfo xmlns:p15="http://schemas.microsoft.com/office/powerpoint/2012/main" userId="Marianne Dubé" providerId="None"/>
      </p:ext>
    </p:extLst>
  </p:cmAuthor>
  <p:cmAuthor id="2" name="Marianne Dubé" initials="MD [2]" lastIdx="3" clrIdx="1">
    <p:extLst>
      <p:ext uri="{19B8F6BF-5375-455C-9EA6-DF929625EA0E}">
        <p15:presenceInfo xmlns:p15="http://schemas.microsoft.com/office/powerpoint/2012/main" userId="S::dubm2627@usherbrooke.ca::99ce552f-53b5-4fbe-ac19-38e51f2fcb64" providerId="AD"/>
      </p:ext>
    </p:extLst>
  </p:cmAuthor>
  <p:cmAuthor id="3" name="Myriam Beaudet" initials="MB" lastIdx="1" clrIdx="2">
    <p:extLst>
      <p:ext uri="{19B8F6BF-5375-455C-9EA6-DF929625EA0E}">
        <p15:presenceInfo xmlns:p15="http://schemas.microsoft.com/office/powerpoint/2012/main" userId="S::beam2008@usherbrooke.ca::8830206a-1400-4ab7-b58d-f08c98ae893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CEEB7"/>
    <a:srgbClr val="23A638"/>
    <a:srgbClr val="E6E6E6"/>
    <a:srgbClr val="CCDBED"/>
    <a:srgbClr val="FFFF00"/>
    <a:srgbClr val="E7EEF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F8481AA-03B5-47CF-BF5F-11B86D5F6EEC}" v="2" dt="2022-03-09T19:42:06.347"/>
    <p1510:client id="{F24EEAB5-ADB9-474F-BA5D-50718F6ABB6E}" v="6" dt="2022-03-08T22:52:16.440"/>
  </p1510:revLst>
</p1510:revInfo>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Style moyen 2 - Accentuation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Style moyen 2 - Accentuation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Style moyen 2 - Accentuation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Style moyen 2 - Accentuation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Style moyen 2 - Accentuation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73A0DAA-6AF3-43AB-8588-CEC1D06C72B9}" styleName="Style moyen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9012ECD-51FC-41F1-AA8D-1B2483CD663E}" styleName="Style léger 2 - Accentuation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69CF1AB2-1976-4502-BF36-3FF5EA218861}" styleName="Style moyen 4 - Accentuation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16D9F66E-5EB9-4882-86FB-DCBF35E3C3E4}" styleName="Style moyen 4 - Accentuation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1915" autoAdjust="0"/>
  </p:normalViewPr>
  <p:slideViewPr>
    <p:cSldViewPr snapToGrid="0">
      <p:cViewPr varScale="1">
        <p:scale>
          <a:sx n="82" d="100"/>
          <a:sy n="82" d="100"/>
        </p:scale>
        <p:origin x="1674" y="126"/>
      </p:cViewPr>
      <p:guideLst/>
    </p:cSldViewPr>
  </p:slideViewPr>
  <p:notesTextViewPr>
    <p:cViewPr>
      <p:scale>
        <a:sx n="1" d="1"/>
        <a:sy n="1" d="1"/>
      </p:scale>
      <p:origin x="0" y="0"/>
    </p:cViewPr>
  </p:notesTextViewPr>
  <p:notesViewPr>
    <p:cSldViewPr snapToGrid="0">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slide" Target="slides/slide20.xml"/><Relationship Id="rId39" Type="http://schemas.openxmlformats.org/officeDocument/2006/relationships/tableStyles" Target="tableStyles.xml"/><Relationship Id="rId21" Type="http://schemas.openxmlformats.org/officeDocument/2006/relationships/slide" Target="slides/slide15.xml"/><Relationship Id="rId34" Type="http://schemas.openxmlformats.org/officeDocument/2006/relationships/notesMaster" Target="notesMasters/notesMaster1.xml"/><Relationship Id="rId7" Type="http://schemas.openxmlformats.org/officeDocument/2006/relationships/slide" Target="slides/slide1.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slide" Target="slides/slide23.xml"/><Relationship Id="rId41" Type="http://schemas.microsoft.com/office/2018/10/relationships/authors" Target="author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slide" Target="slides/slide26.xml"/><Relationship Id="rId37" Type="http://schemas.openxmlformats.org/officeDocument/2006/relationships/viewProps" Target="viewProps.xml"/><Relationship Id="rId40" Type="http://schemas.microsoft.com/office/2015/10/relationships/revisionInfo" Target="revisionInfo.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slide" Target="slides/slide22.xml"/><Relationship Id="rId36" Type="http://schemas.openxmlformats.org/officeDocument/2006/relationships/presProps" Target="presProps.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slide" Target="slides/slide25.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slide" Target="slides/slide21.xml"/><Relationship Id="rId30" Type="http://schemas.openxmlformats.org/officeDocument/2006/relationships/slide" Target="slides/slide24.xml"/><Relationship Id="rId35" Type="http://schemas.openxmlformats.org/officeDocument/2006/relationships/commentAuthors" Target="commentAuthors.xml"/><Relationship Id="rId8" Type="http://schemas.openxmlformats.org/officeDocument/2006/relationships/slide" Target="slides/slide2.xml"/><Relationship Id="rId3" Type="http://schemas.openxmlformats.org/officeDocument/2006/relationships/customXml" Target="../customXml/item3.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openxmlformats.org/officeDocument/2006/relationships/slide" Target="slides/slide27.xml"/><Relationship Id="rId38"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3AE1037-2713-8045-8150-DE4D61D1C355}" type="datetimeFigureOut">
              <a:t>09/03/2022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2861B6E-A724-E046-9C92-E6295C5FB80B}" type="slidenum">
              <a:t>‹N°›</a:t>
            </a:fld>
            <a:endParaRPr lang="en-US"/>
          </a:p>
        </p:txBody>
      </p:sp>
    </p:spTree>
    <p:extLst>
      <p:ext uri="{BB962C8B-B14F-4D97-AF65-F5344CB8AC3E}">
        <p14:creationId xmlns:p14="http://schemas.microsoft.com/office/powerpoint/2010/main" val="24981897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A"/>
          </a:p>
        </p:txBody>
      </p:sp>
      <p:sp>
        <p:nvSpPr>
          <p:cNvPr id="4" name="Espace réservé du numéro de diapositive 3"/>
          <p:cNvSpPr>
            <a:spLocks noGrp="1"/>
          </p:cNvSpPr>
          <p:nvPr>
            <p:ph type="sldNum" sz="quarter" idx="5"/>
          </p:nvPr>
        </p:nvSpPr>
        <p:spPr/>
        <p:txBody>
          <a:bodyPr/>
          <a:lstStyle/>
          <a:p>
            <a:fld id="{72861B6E-A724-E046-9C92-E6295C5FB80B}" type="slidenum">
              <a:rPr lang="fr-CA" smtClean="0"/>
              <a:t>1</a:t>
            </a:fld>
            <a:endParaRPr lang="fr-CA"/>
          </a:p>
        </p:txBody>
      </p:sp>
    </p:spTree>
    <p:extLst>
      <p:ext uri="{BB962C8B-B14F-4D97-AF65-F5344CB8AC3E}">
        <p14:creationId xmlns:p14="http://schemas.microsoft.com/office/powerpoint/2010/main" val="259620979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A"/>
          </a:p>
        </p:txBody>
      </p:sp>
      <p:sp>
        <p:nvSpPr>
          <p:cNvPr id="4" name="Espace réservé du numéro de diapositive 3"/>
          <p:cNvSpPr>
            <a:spLocks noGrp="1"/>
          </p:cNvSpPr>
          <p:nvPr>
            <p:ph type="sldNum" sz="quarter" idx="5"/>
          </p:nvPr>
        </p:nvSpPr>
        <p:spPr/>
        <p:txBody>
          <a:bodyPr/>
          <a:lstStyle/>
          <a:p>
            <a:fld id="{72861B6E-A724-E046-9C92-E6295C5FB80B}" type="slidenum">
              <a:rPr lang="fr-CA" smtClean="0"/>
              <a:t>15</a:t>
            </a:fld>
            <a:endParaRPr lang="fr-CA"/>
          </a:p>
        </p:txBody>
      </p:sp>
    </p:spTree>
    <p:extLst>
      <p:ext uri="{BB962C8B-B14F-4D97-AF65-F5344CB8AC3E}">
        <p14:creationId xmlns:p14="http://schemas.microsoft.com/office/powerpoint/2010/main" val="24641005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A"/>
          </a:p>
        </p:txBody>
      </p:sp>
      <p:sp>
        <p:nvSpPr>
          <p:cNvPr id="4" name="Espace réservé du numéro de diapositive 3"/>
          <p:cNvSpPr>
            <a:spLocks noGrp="1"/>
          </p:cNvSpPr>
          <p:nvPr>
            <p:ph type="sldNum" sz="quarter" idx="5"/>
          </p:nvPr>
        </p:nvSpPr>
        <p:spPr/>
        <p:txBody>
          <a:bodyPr/>
          <a:lstStyle/>
          <a:p>
            <a:fld id="{72861B6E-A724-E046-9C92-E6295C5FB80B}" type="slidenum">
              <a:rPr lang="fr-CA" smtClean="0"/>
              <a:t>16</a:t>
            </a:fld>
            <a:endParaRPr lang="fr-CA"/>
          </a:p>
        </p:txBody>
      </p:sp>
    </p:spTree>
    <p:extLst>
      <p:ext uri="{BB962C8B-B14F-4D97-AF65-F5344CB8AC3E}">
        <p14:creationId xmlns:p14="http://schemas.microsoft.com/office/powerpoint/2010/main" val="248027886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CA" b="0">
                <a:solidFill>
                  <a:srgbClr val="4390CB"/>
                </a:solidFill>
                <a:effectLst/>
                <a:highlight>
                  <a:srgbClr val="FFFF00"/>
                </a:highlight>
              </a:rPr>
              <a:t>* Lors de l’utilisation des répertoires classés par discipline/sujet pour la recherche de REL, ne pas oublier de chercher dans la catégorie liée à la discipline et non pas juste dans le domaine.</a:t>
            </a:r>
            <a:endParaRPr lang="fr-CA"/>
          </a:p>
        </p:txBody>
      </p:sp>
      <p:sp>
        <p:nvSpPr>
          <p:cNvPr id="4" name="Espace réservé du numéro de diapositive 3"/>
          <p:cNvSpPr>
            <a:spLocks noGrp="1"/>
          </p:cNvSpPr>
          <p:nvPr>
            <p:ph type="sldNum" sz="quarter" idx="5"/>
          </p:nvPr>
        </p:nvSpPr>
        <p:spPr/>
        <p:txBody>
          <a:bodyPr/>
          <a:lstStyle/>
          <a:p>
            <a:fld id="{72861B6E-A724-E046-9C92-E6295C5FB80B}" type="slidenum">
              <a:rPr lang="fr-CA" smtClean="0"/>
              <a:t>18</a:t>
            </a:fld>
            <a:endParaRPr lang="fr-CA"/>
          </a:p>
        </p:txBody>
      </p:sp>
    </p:spTree>
    <p:extLst>
      <p:ext uri="{BB962C8B-B14F-4D97-AF65-F5344CB8AC3E}">
        <p14:creationId xmlns:p14="http://schemas.microsoft.com/office/powerpoint/2010/main" val="100940536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A"/>
          </a:p>
        </p:txBody>
      </p:sp>
      <p:sp>
        <p:nvSpPr>
          <p:cNvPr id="4" name="Espace réservé du numéro de diapositive 3"/>
          <p:cNvSpPr>
            <a:spLocks noGrp="1"/>
          </p:cNvSpPr>
          <p:nvPr>
            <p:ph type="sldNum" sz="quarter" idx="5"/>
          </p:nvPr>
        </p:nvSpPr>
        <p:spPr/>
        <p:txBody>
          <a:bodyPr/>
          <a:lstStyle/>
          <a:p>
            <a:fld id="{72861B6E-A724-E046-9C92-E6295C5FB80B}" type="slidenum">
              <a:rPr lang="fr-CA" smtClean="0"/>
              <a:t>20</a:t>
            </a:fld>
            <a:endParaRPr lang="fr-CA"/>
          </a:p>
        </p:txBody>
      </p:sp>
    </p:spTree>
    <p:extLst>
      <p:ext uri="{BB962C8B-B14F-4D97-AF65-F5344CB8AC3E}">
        <p14:creationId xmlns:p14="http://schemas.microsoft.com/office/powerpoint/2010/main" val="413747149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A"/>
          </a:p>
        </p:txBody>
      </p:sp>
      <p:sp>
        <p:nvSpPr>
          <p:cNvPr id="4" name="Espace réservé du numéro de diapositive 3"/>
          <p:cNvSpPr>
            <a:spLocks noGrp="1"/>
          </p:cNvSpPr>
          <p:nvPr>
            <p:ph type="sldNum" sz="quarter" idx="10"/>
          </p:nvPr>
        </p:nvSpPr>
        <p:spPr/>
        <p:txBody>
          <a:bodyPr/>
          <a:lstStyle/>
          <a:p>
            <a:fld id="{E58FD150-02AC-49EE-BBE3-1AFBFDC96B8F}" type="slidenum">
              <a:rPr lang="fr-CA" smtClean="0"/>
              <a:t>22</a:t>
            </a:fld>
            <a:endParaRPr lang="fr-CA"/>
          </a:p>
        </p:txBody>
      </p:sp>
    </p:spTree>
    <p:extLst>
      <p:ext uri="{BB962C8B-B14F-4D97-AF65-F5344CB8AC3E}">
        <p14:creationId xmlns:p14="http://schemas.microsoft.com/office/powerpoint/2010/main" val="317111419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 diapositive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5"/>
          </p:nvPr>
        </p:nvSpPr>
        <p:spPr/>
        <p:txBody>
          <a:bodyPr/>
          <a:lstStyle/>
          <a:p>
            <a:fld id="{72861B6E-A724-E046-9C92-E6295C5FB80B}" type="slidenum">
              <a:rPr lang="fr-CA" smtClean="0"/>
              <a:t>26</a:t>
            </a:fld>
            <a:endParaRPr lang="fr-CA"/>
          </a:p>
        </p:txBody>
      </p:sp>
    </p:spTree>
    <p:extLst>
      <p:ext uri="{BB962C8B-B14F-4D97-AF65-F5344CB8AC3E}">
        <p14:creationId xmlns:p14="http://schemas.microsoft.com/office/powerpoint/2010/main" val="144835231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A"/>
          </a:p>
        </p:txBody>
      </p:sp>
      <p:sp>
        <p:nvSpPr>
          <p:cNvPr id="4" name="Espace réservé du numéro de diapositive 3"/>
          <p:cNvSpPr>
            <a:spLocks noGrp="1"/>
          </p:cNvSpPr>
          <p:nvPr>
            <p:ph type="sldNum" sz="quarter" idx="5"/>
          </p:nvPr>
        </p:nvSpPr>
        <p:spPr/>
        <p:txBody>
          <a:bodyPr/>
          <a:lstStyle/>
          <a:p>
            <a:fld id="{72861B6E-A724-E046-9C92-E6295C5FB80B}" type="slidenum">
              <a:rPr lang="fr-CA" smtClean="0"/>
              <a:t>27</a:t>
            </a:fld>
            <a:endParaRPr lang="fr-CA"/>
          </a:p>
        </p:txBody>
      </p:sp>
    </p:spTree>
    <p:extLst>
      <p:ext uri="{BB962C8B-B14F-4D97-AF65-F5344CB8AC3E}">
        <p14:creationId xmlns:p14="http://schemas.microsoft.com/office/powerpoint/2010/main" val="4986853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A" u="sng"/>
          </a:p>
        </p:txBody>
      </p:sp>
      <p:sp>
        <p:nvSpPr>
          <p:cNvPr id="4" name="Espace réservé du numéro de diapositive 3"/>
          <p:cNvSpPr>
            <a:spLocks noGrp="1"/>
          </p:cNvSpPr>
          <p:nvPr>
            <p:ph type="sldNum" sz="quarter" idx="5"/>
          </p:nvPr>
        </p:nvSpPr>
        <p:spPr/>
        <p:txBody>
          <a:bodyPr/>
          <a:lstStyle/>
          <a:p>
            <a:fld id="{72861B6E-A724-E046-9C92-E6295C5FB80B}" type="slidenum">
              <a:rPr lang="fr-CA" smtClean="0"/>
              <a:t>3</a:t>
            </a:fld>
            <a:endParaRPr lang="fr-CA"/>
          </a:p>
        </p:txBody>
      </p:sp>
    </p:spTree>
    <p:extLst>
      <p:ext uri="{BB962C8B-B14F-4D97-AF65-F5344CB8AC3E}">
        <p14:creationId xmlns:p14="http://schemas.microsoft.com/office/powerpoint/2010/main" val="24344239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A"/>
          </a:p>
        </p:txBody>
      </p:sp>
      <p:sp>
        <p:nvSpPr>
          <p:cNvPr id="4" name="Espace réservé du numéro de diapositive 3"/>
          <p:cNvSpPr>
            <a:spLocks noGrp="1"/>
          </p:cNvSpPr>
          <p:nvPr>
            <p:ph type="sldNum" sz="quarter" idx="10"/>
          </p:nvPr>
        </p:nvSpPr>
        <p:spPr/>
        <p:txBody>
          <a:bodyPr/>
          <a:lstStyle/>
          <a:p>
            <a:fld id="{E58FD150-02AC-49EE-BBE3-1AFBFDC96B8F}" type="slidenum">
              <a:rPr lang="fr-CA" smtClean="0"/>
              <a:t>4</a:t>
            </a:fld>
            <a:endParaRPr lang="fr-CA"/>
          </a:p>
        </p:txBody>
      </p:sp>
    </p:spTree>
    <p:extLst>
      <p:ext uri="{BB962C8B-B14F-4D97-AF65-F5344CB8AC3E}">
        <p14:creationId xmlns:p14="http://schemas.microsoft.com/office/powerpoint/2010/main" val="355492566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A" dirty="0"/>
          </a:p>
        </p:txBody>
      </p:sp>
      <p:sp>
        <p:nvSpPr>
          <p:cNvPr id="4" name="Espace réservé du numéro de diapositive 3"/>
          <p:cNvSpPr>
            <a:spLocks noGrp="1"/>
          </p:cNvSpPr>
          <p:nvPr>
            <p:ph type="sldNum" sz="quarter" idx="5"/>
          </p:nvPr>
        </p:nvSpPr>
        <p:spPr/>
        <p:txBody>
          <a:bodyPr/>
          <a:lstStyle/>
          <a:p>
            <a:fld id="{72861B6E-A724-E046-9C92-E6295C5FB80B}" type="slidenum">
              <a:rPr lang="fr-CA" smtClean="0"/>
              <a:t>7</a:t>
            </a:fld>
            <a:endParaRPr lang="fr-CA"/>
          </a:p>
        </p:txBody>
      </p:sp>
    </p:spTree>
    <p:extLst>
      <p:ext uri="{BB962C8B-B14F-4D97-AF65-F5344CB8AC3E}">
        <p14:creationId xmlns:p14="http://schemas.microsoft.com/office/powerpoint/2010/main" val="17926140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32"/>
        <p:cNvGrpSpPr/>
        <p:nvPr/>
      </p:nvGrpSpPr>
      <p:grpSpPr>
        <a:xfrm>
          <a:off x="0" y="0"/>
          <a:ext cx="0" cy="0"/>
          <a:chOff x="0" y="0"/>
          <a:chExt cx="0" cy="0"/>
        </a:xfrm>
      </p:grpSpPr>
      <p:sp>
        <p:nvSpPr>
          <p:cNvPr id="433" name="Google Shape;433;g815981a742_0_0: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434" name="Google Shape;434;g815981a742_0_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A"/>
          </a:p>
        </p:txBody>
      </p:sp>
      <p:sp>
        <p:nvSpPr>
          <p:cNvPr id="4" name="Espace réservé du numéro de diapositive 3"/>
          <p:cNvSpPr>
            <a:spLocks noGrp="1"/>
          </p:cNvSpPr>
          <p:nvPr>
            <p:ph type="sldNum" sz="quarter" idx="10"/>
          </p:nvPr>
        </p:nvSpPr>
        <p:spPr/>
        <p:txBody>
          <a:bodyPr/>
          <a:lstStyle/>
          <a:p>
            <a:fld id="{E58FD150-02AC-49EE-BBE3-1AFBFDC96B8F}" type="slidenum">
              <a:rPr lang="fr-CA" smtClean="0"/>
              <a:t>9</a:t>
            </a:fld>
            <a:endParaRPr lang="fr-CA"/>
          </a:p>
        </p:txBody>
      </p:sp>
    </p:spTree>
    <p:extLst>
      <p:ext uri="{BB962C8B-B14F-4D97-AF65-F5344CB8AC3E}">
        <p14:creationId xmlns:p14="http://schemas.microsoft.com/office/powerpoint/2010/main" val="416204417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A"/>
          </a:p>
        </p:txBody>
      </p:sp>
      <p:sp>
        <p:nvSpPr>
          <p:cNvPr id="4" name="Espace réservé du numéro de diapositive 3"/>
          <p:cNvSpPr>
            <a:spLocks noGrp="1"/>
          </p:cNvSpPr>
          <p:nvPr>
            <p:ph type="sldNum" sz="quarter" idx="10"/>
          </p:nvPr>
        </p:nvSpPr>
        <p:spPr/>
        <p:txBody>
          <a:bodyPr/>
          <a:lstStyle/>
          <a:p>
            <a:fld id="{E58FD150-02AC-49EE-BBE3-1AFBFDC96B8F}" type="slidenum">
              <a:rPr lang="fr-CA" smtClean="0"/>
              <a:t>10</a:t>
            </a:fld>
            <a:endParaRPr lang="fr-CA"/>
          </a:p>
        </p:txBody>
      </p:sp>
    </p:spTree>
    <p:extLst>
      <p:ext uri="{BB962C8B-B14F-4D97-AF65-F5344CB8AC3E}">
        <p14:creationId xmlns:p14="http://schemas.microsoft.com/office/powerpoint/2010/main" val="153670649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A"/>
          </a:p>
        </p:txBody>
      </p:sp>
      <p:sp>
        <p:nvSpPr>
          <p:cNvPr id="4" name="Espace réservé du numéro de diapositive 3"/>
          <p:cNvSpPr>
            <a:spLocks noGrp="1"/>
          </p:cNvSpPr>
          <p:nvPr>
            <p:ph type="sldNum" sz="quarter" idx="10"/>
          </p:nvPr>
        </p:nvSpPr>
        <p:spPr/>
        <p:txBody>
          <a:bodyPr/>
          <a:lstStyle/>
          <a:p>
            <a:fld id="{E58FD150-02AC-49EE-BBE3-1AFBFDC96B8F}" type="slidenum">
              <a:rPr lang="fr-CA" smtClean="0"/>
              <a:t>11</a:t>
            </a:fld>
            <a:endParaRPr lang="fr-CA"/>
          </a:p>
        </p:txBody>
      </p:sp>
    </p:spTree>
    <p:extLst>
      <p:ext uri="{BB962C8B-B14F-4D97-AF65-F5344CB8AC3E}">
        <p14:creationId xmlns:p14="http://schemas.microsoft.com/office/powerpoint/2010/main" val="2682031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A"/>
          </a:p>
        </p:txBody>
      </p:sp>
      <p:sp>
        <p:nvSpPr>
          <p:cNvPr id="4" name="Espace réservé du numéro de diapositive 3"/>
          <p:cNvSpPr>
            <a:spLocks noGrp="1"/>
          </p:cNvSpPr>
          <p:nvPr>
            <p:ph type="sldNum" sz="quarter" idx="5"/>
          </p:nvPr>
        </p:nvSpPr>
        <p:spPr/>
        <p:txBody>
          <a:bodyPr/>
          <a:lstStyle/>
          <a:p>
            <a:fld id="{72861B6E-A724-E046-9C92-E6295C5FB80B}" type="slidenum">
              <a:rPr lang="fr-CA" smtClean="0"/>
              <a:t>14</a:t>
            </a:fld>
            <a:endParaRPr lang="fr-CA"/>
          </a:p>
        </p:txBody>
      </p:sp>
    </p:spTree>
    <p:extLst>
      <p:ext uri="{BB962C8B-B14F-4D97-AF65-F5344CB8AC3E}">
        <p14:creationId xmlns:p14="http://schemas.microsoft.com/office/powerpoint/2010/main" val="10000163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9" name="Title Placeholder 1">
            <a:extLst>
              <a:ext uri="{FF2B5EF4-FFF2-40B4-BE49-F238E27FC236}">
                <a16:creationId xmlns:a16="http://schemas.microsoft.com/office/drawing/2014/main" id="{CF6412E2-97C3-794C-AAC8-955EAF41B95B}"/>
              </a:ext>
            </a:extLst>
          </p:cNvPr>
          <p:cNvSpPr>
            <a:spLocks noGrp="1"/>
          </p:cNvSpPr>
          <p:nvPr>
            <p:ph type="title"/>
          </p:nvPr>
        </p:nvSpPr>
        <p:spPr>
          <a:xfrm>
            <a:off x="838200" y="1870058"/>
            <a:ext cx="10515600" cy="1659355"/>
          </a:xfrm>
          <a:prstGeom prst="rect">
            <a:avLst/>
          </a:prstGeom>
        </p:spPr>
        <p:txBody>
          <a:bodyPr vert="horz" lIns="91440" tIns="45720" rIns="91440" bIns="45720" rtlCol="0" anchor="ctr">
            <a:normAutofit/>
          </a:bodyPr>
          <a:lstStyle/>
          <a:p>
            <a:r>
              <a:rPr lang="en-US"/>
              <a:t>Click to edit Master title style</a:t>
            </a:r>
          </a:p>
        </p:txBody>
      </p:sp>
      <p:sp>
        <p:nvSpPr>
          <p:cNvPr id="10" name="Text Placeholder 2">
            <a:extLst>
              <a:ext uri="{FF2B5EF4-FFF2-40B4-BE49-F238E27FC236}">
                <a16:creationId xmlns:a16="http://schemas.microsoft.com/office/drawing/2014/main" id="{3FEAA236-6D1B-4846-8333-EBEBA1910500}"/>
              </a:ext>
            </a:extLst>
          </p:cNvPr>
          <p:cNvSpPr>
            <a:spLocks noGrp="1"/>
          </p:cNvSpPr>
          <p:nvPr>
            <p:ph idx="1"/>
          </p:nvPr>
        </p:nvSpPr>
        <p:spPr>
          <a:xfrm>
            <a:off x="838200" y="3614870"/>
            <a:ext cx="10515600" cy="2176061"/>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p:txBody>
      </p:sp>
    </p:spTree>
    <p:extLst>
      <p:ext uri="{BB962C8B-B14F-4D97-AF65-F5344CB8AC3E}">
        <p14:creationId xmlns:p14="http://schemas.microsoft.com/office/powerpoint/2010/main" val="17267270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37"/>
        <p:cNvGrpSpPr/>
        <p:nvPr/>
      </p:nvGrpSpPr>
      <p:grpSpPr>
        <a:xfrm>
          <a:off x="0" y="0"/>
          <a:ext cx="0" cy="0"/>
          <a:chOff x="0" y="0"/>
          <a:chExt cx="0" cy="0"/>
        </a:xfrm>
      </p:grpSpPr>
      <p:sp>
        <p:nvSpPr>
          <p:cNvPr id="38" name="Google Shape;38;p28"/>
          <p:cNvSpPr txBox="1">
            <a:spLocks noGrp="1"/>
          </p:cNvSpPr>
          <p:nvPr>
            <p:ph type="sldNum" idx="12"/>
          </p:nvPr>
        </p:nvSpPr>
        <p:spPr>
          <a:xfrm>
            <a:off x="11296611" y="6217623"/>
            <a:ext cx="731600" cy="5248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fld id="{00000000-1234-1234-1234-123412341234}" type="slidenum">
              <a:rPr lang="fr-CA" smtClean="0"/>
              <a:pPr/>
              <a:t>‹N°›</a:t>
            </a:fld>
            <a:endParaRPr lang="fr-CA"/>
          </a:p>
        </p:txBody>
      </p:sp>
    </p:spTree>
    <p:extLst>
      <p:ext uri="{BB962C8B-B14F-4D97-AF65-F5344CB8AC3E}">
        <p14:creationId xmlns:p14="http://schemas.microsoft.com/office/powerpoint/2010/main" val="14841137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7" name="Titre 6">
            <a:extLst>
              <a:ext uri="{FF2B5EF4-FFF2-40B4-BE49-F238E27FC236}">
                <a16:creationId xmlns:a16="http://schemas.microsoft.com/office/drawing/2014/main" id="{05B5C2F6-B05B-45C9-96E2-835099E86C5F}"/>
              </a:ext>
            </a:extLst>
          </p:cNvPr>
          <p:cNvSpPr>
            <a:spLocks noGrp="1"/>
          </p:cNvSpPr>
          <p:nvPr>
            <p:ph type="title"/>
          </p:nvPr>
        </p:nvSpPr>
        <p:spPr/>
        <p:txBody>
          <a:bodyPr>
            <a:normAutofit/>
          </a:bodyPr>
          <a:lstStyle>
            <a:lvl1pPr>
              <a:defRPr sz="4400"/>
            </a:lvl1pPr>
          </a:lstStyle>
          <a:p>
            <a:r>
              <a:rPr lang="fr-FR"/>
              <a:t>Modifiez le style du titre</a:t>
            </a:r>
            <a:endParaRPr lang="fr-CA"/>
          </a:p>
        </p:txBody>
      </p:sp>
      <p:sp>
        <p:nvSpPr>
          <p:cNvPr id="11" name="Espace réservé du contenu 10">
            <a:extLst>
              <a:ext uri="{FF2B5EF4-FFF2-40B4-BE49-F238E27FC236}">
                <a16:creationId xmlns:a16="http://schemas.microsoft.com/office/drawing/2014/main" id="{6D84F8A4-6CBF-4E5B-B7E0-3AFD332C4F91}"/>
              </a:ext>
            </a:extLst>
          </p:cNvPr>
          <p:cNvSpPr>
            <a:spLocks noGrp="1"/>
          </p:cNvSpPr>
          <p:nvPr>
            <p:ph sz="quarter" idx="11"/>
          </p:nvPr>
        </p:nvSpPr>
        <p:spPr>
          <a:xfrm>
            <a:off x="1418602" y="3546475"/>
            <a:ext cx="9161091" cy="2238375"/>
          </a:xfrm>
          <a:prstGeom prst="rect">
            <a:avLst/>
          </a:prstGeom>
        </p:spPr>
        <p:txBody>
          <a:bodyPr/>
          <a:lstStyle>
            <a:lvl1pPr>
              <a:defRPr sz="2400">
                <a:solidFill>
                  <a:schemeClr val="bg1"/>
                </a:solidFill>
              </a:defRPr>
            </a:lvl1pPr>
            <a:lvl2pPr algn="ctr">
              <a:defRPr sz="2000">
                <a:solidFill>
                  <a:srgbClr val="ACEEB7"/>
                </a:solidFill>
              </a:defRPr>
            </a:lvl2pPr>
            <a:lvl3pPr marL="914400" indent="0" algn="ctr">
              <a:buNone/>
              <a:defRPr sz="1800">
                <a:solidFill>
                  <a:schemeClr val="bg1"/>
                </a:solidFill>
              </a:defRPr>
            </a:lvl3pPr>
          </a:lstStyle>
          <a:p>
            <a:pPr lvl="0"/>
            <a:r>
              <a:rPr lang="fr-FR"/>
              <a:t>Cliquez pour modifier les styles du texte du masque</a:t>
            </a:r>
          </a:p>
          <a:p>
            <a:pPr lvl="1"/>
            <a:r>
              <a:rPr lang="fr-FR"/>
              <a:t>Deuxième niveau</a:t>
            </a:r>
          </a:p>
          <a:p>
            <a:pPr lvl="2"/>
            <a:r>
              <a:rPr lang="fr-FR"/>
              <a:t>Troisième niveau</a:t>
            </a:r>
          </a:p>
        </p:txBody>
      </p:sp>
      <p:sp>
        <p:nvSpPr>
          <p:cNvPr id="12" name="Slide Number Placeholder 5">
            <a:extLst>
              <a:ext uri="{FF2B5EF4-FFF2-40B4-BE49-F238E27FC236}">
                <a16:creationId xmlns:a16="http://schemas.microsoft.com/office/drawing/2014/main" id="{A5433CF7-9BAE-46A3-9D7F-7C8A92527EA5}"/>
              </a:ext>
            </a:extLst>
          </p:cNvPr>
          <p:cNvSpPr>
            <a:spLocks noGrp="1"/>
          </p:cNvSpPr>
          <p:nvPr>
            <p:ph type="sldNum" sz="quarter" idx="4"/>
          </p:nvPr>
        </p:nvSpPr>
        <p:spPr>
          <a:xfrm>
            <a:off x="9933535" y="6252193"/>
            <a:ext cx="829407" cy="365125"/>
          </a:xfrm>
          <a:prstGeom prst="rect">
            <a:avLst/>
          </a:prstGeom>
        </p:spPr>
        <p:txBody>
          <a:bodyPr vert="horz" lIns="91440" tIns="45720" rIns="91440" bIns="45720" rtlCol="0" anchor="ctr"/>
          <a:lstStyle>
            <a:lvl1pPr algn="r">
              <a:defRPr sz="1600" baseline="0">
                <a:solidFill>
                  <a:schemeClr val="bg1"/>
                </a:solidFill>
              </a:defRPr>
            </a:lvl1pPr>
          </a:lstStyle>
          <a:p>
            <a:fld id="{7C8D7908-A7C7-CC46-9524-C00CE01F6968}" type="slidenum">
              <a:rPr lang="en-US" smtClean="0"/>
              <a:pPr/>
              <a:t>‹N°›</a:t>
            </a:fld>
            <a:endParaRPr lang="en-US"/>
          </a:p>
        </p:txBody>
      </p:sp>
      <p:pic>
        <p:nvPicPr>
          <p:cNvPr id="13" name="Image 12">
            <a:extLst>
              <a:ext uri="{FF2B5EF4-FFF2-40B4-BE49-F238E27FC236}">
                <a16:creationId xmlns:a16="http://schemas.microsoft.com/office/drawing/2014/main" id="{882649A0-5564-46F6-89C4-856177669DB2}"/>
              </a:ext>
            </a:extLst>
          </p:cNvPr>
          <p:cNvPicPr>
            <a:picLocks noChangeAspect="1"/>
          </p:cNvPicPr>
          <p:nvPr userDrawn="1"/>
        </p:nvPicPr>
        <p:blipFill>
          <a:blip r:embed="rId2"/>
          <a:stretch>
            <a:fillRect/>
          </a:stretch>
        </p:blipFill>
        <p:spPr>
          <a:xfrm>
            <a:off x="10920308" y="6350543"/>
            <a:ext cx="1056970" cy="197933"/>
          </a:xfrm>
          <a:prstGeom prst="rect">
            <a:avLst/>
          </a:prstGeom>
        </p:spPr>
      </p:pic>
    </p:spTree>
    <p:extLst>
      <p:ext uri="{BB962C8B-B14F-4D97-AF65-F5344CB8AC3E}">
        <p14:creationId xmlns:p14="http://schemas.microsoft.com/office/powerpoint/2010/main" val="32457712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6CE41D-64F5-DD40-972D-0D9E6AB18D9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4D9A6F8-ECEE-B14F-92D2-82F8B52AE49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6" name="Slide Number Placeholder 5">
            <a:extLst>
              <a:ext uri="{FF2B5EF4-FFF2-40B4-BE49-F238E27FC236}">
                <a16:creationId xmlns:a16="http://schemas.microsoft.com/office/drawing/2014/main" id="{E18E6677-ECC1-1A45-B72F-D80475034F46}"/>
              </a:ext>
            </a:extLst>
          </p:cNvPr>
          <p:cNvSpPr>
            <a:spLocks noGrp="1"/>
          </p:cNvSpPr>
          <p:nvPr>
            <p:ph type="sldNum" sz="quarter" idx="12"/>
          </p:nvPr>
        </p:nvSpPr>
        <p:spPr/>
        <p:txBody>
          <a:bodyPr/>
          <a:lstStyle/>
          <a:p>
            <a:fld id="{7C8D7908-A7C7-CC46-9524-C00CE01F6968}" type="slidenum">
              <a:t>‹N°›</a:t>
            </a:fld>
            <a:endParaRPr lang="en-US"/>
          </a:p>
        </p:txBody>
      </p:sp>
    </p:spTree>
    <p:extLst>
      <p:ext uri="{BB962C8B-B14F-4D97-AF65-F5344CB8AC3E}">
        <p14:creationId xmlns:p14="http://schemas.microsoft.com/office/powerpoint/2010/main" val="42472593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E4B495-F78E-064A-BC7D-3C8B1F6EAB7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E9493B8-89FB-DE4D-A18D-D908B6B8BDE4}"/>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a:extLst>
              <a:ext uri="{FF2B5EF4-FFF2-40B4-BE49-F238E27FC236}">
                <a16:creationId xmlns:a16="http://schemas.microsoft.com/office/drawing/2014/main" id="{A4EDE973-63A1-A446-B84F-9D60C902E1C8}"/>
              </a:ext>
            </a:extLst>
          </p:cNvPr>
          <p:cNvSpPr>
            <a:spLocks noGrp="1"/>
          </p:cNvSpPr>
          <p:nvPr>
            <p:ph type="sldNum" sz="quarter" idx="12"/>
          </p:nvPr>
        </p:nvSpPr>
        <p:spPr/>
        <p:txBody>
          <a:bodyPr/>
          <a:lstStyle/>
          <a:p>
            <a:fld id="{7C8D7908-A7C7-CC46-9524-C00CE01F6968}" type="slidenum">
              <a:t>‹N°›</a:t>
            </a:fld>
            <a:endParaRPr lang="en-US"/>
          </a:p>
        </p:txBody>
      </p:sp>
    </p:spTree>
    <p:extLst>
      <p:ext uri="{BB962C8B-B14F-4D97-AF65-F5344CB8AC3E}">
        <p14:creationId xmlns:p14="http://schemas.microsoft.com/office/powerpoint/2010/main" val="1729599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B1A987-D21A-7947-9E6B-F8A3F0831AF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7CCE5D4-9039-2B4A-ACAC-661F5F52999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6" name="Slide Number Placeholder 5">
            <a:extLst>
              <a:ext uri="{FF2B5EF4-FFF2-40B4-BE49-F238E27FC236}">
                <a16:creationId xmlns:a16="http://schemas.microsoft.com/office/drawing/2014/main" id="{44210F60-A371-BE4E-B7D6-8B67D166C0F7}"/>
              </a:ext>
            </a:extLst>
          </p:cNvPr>
          <p:cNvSpPr>
            <a:spLocks noGrp="1"/>
          </p:cNvSpPr>
          <p:nvPr>
            <p:ph type="sldNum" sz="quarter" idx="12"/>
          </p:nvPr>
        </p:nvSpPr>
        <p:spPr/>
        <p:txBody>
          <a:bodyPr/>
          <a:lstStyle/>
          <a:p>
            <a:fld id="{7C8D7908-A7C7-CC46-9524-C00CE01F6968}" type="slidenum">
              <a:t>‹N°›</a:t>
            </a:fld>
            <a:endParaRPr lang="en-US"/>
          </a:p>
        </p:txBody>
      </p:sp>
    </p:spTree>
    <p:extLst>
      <p:ext uri="{BB962C8B-B14F-4D97-AF65-F5344CB8AC3E}">
        <p14:creationId xmlns:p14="http://schemas.microsoft.com/office/powerpoint/2010/main" val="3870952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234914-76C0-5543-B1D3-93377994640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F2D0CC8-8B3B-D747-A07E-E06F6A59F4DF}"/>
              </a:ext>
            </a:extLst>
          </p:cNvPr>
          <p:cNvSpPr>
            <a:spLocks noGrp="1"/>
          </p:cNvSpPr>
          <p:nvPr>
            <p:ph sz="half" idx="1"/>
          </p:nvPr>
        </p:nvSpPr>
        <p:spPr>
          <a:xfrm>
            <a:off x="838200" y="1446416"/>
            <a:ext cx="5181600" cy="473054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ABD9D1B-60CC-2744-B249-DB9087E9BB01}"/>
              </a:ext>
            </a:extLst>
          </p:cNvPr>
          <p:cNvSpPr>
            <a:spLocks noGrp="1"/>
          </p:cNvSpPr>
          <p:nvPr>
            <p:ph sz="half" idx="2"/>
          </p:nvPr>
        </p:nvSpPr>
        <p:spPr>
          <a:xfrm>
            <a:off x="6172200" y="1446416"/>
            <a:ext cx="5181600" cy="473054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a:extLst>
              <a:ext uri="{FF2B5EF4-FFF2-40B4-BE49-F238E27FC236}">
                <a16:creationId xmlns:a16="http://schemas.microsoft.com/office/drawing/2014/main" id="{F5240D90-184A-E54C-9A82-115505CFDA2B}"/>
              </a:ext>
            </a:extLst>
          </p:cNvPr>
          <p:cNvSpPr>
            <a:spLocks noGrp="1"/>
          </p:cNvSpPr>
          <p:nvPr>
            <p:ph type="sldNum" sz="quarter" idx="12"/>
          </p:nvPr>
        </p:nvSpPr>
        <p:spPr/>
        <p:txBody>
          <a:bodyPr/>
          <a:lstStyle/>
          <a:p>
            <a:fld id="{7C8D7908-A7C7-CC46-9524-C00CE01F6968}" type="slidenum">
              <a:t>‹N°›</a:t>
            </a:fld>
            <a:endParaRPr lang="en-US"/>
          </a:p>
        </p:txBody>
      </p:sp>
    </p:spTree>
    <p:extLst>
      <p:ext uri="{BB962C8B-B14F-4D97-AF65-F5344CB8AC3E}">
        <p14:creationId xmlns:p14="http://schemas.microsoft.com/office/powerpoint/2010/main" val="25497966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584582-296D-CE4A-BCB3-3E656966CD44}"/>
              </a:ext>
            </a:extLst>
          </p:cNvPr>
          <p:cNvSpPr>
            <a:spLocks noGrp="1"/>
          </p:cNvSpPr>
          <p:nvPr>
            <p:ph type="title"/>
          </p:nvPr>
        </p:nvSpPr>
        <p:spPr/>
        <p:txBody>
          <a:bodyPr/>
          <a:lstStyle/>
          <a:p>
            <a:r>
              <a:rPr lang="en-US"/>
              <a:t>Click to edit Master title style</a:t>
            </a:r>
          </a:p>
        </p:txBody>
      </p:sp>
      <p:sp>
        <p:nvSpPr>
          <p:cNvPr id="5" name="Slide Number Placeholder 4">
            <a:extLst>
              <a:ext uri="{FF2B5EF4-FFF2-40B4-BE49-F238E27FC236}">
                <a16:creationId xmlns:a16="http://schemas.microsoft.com/office/drawing/2014/main" id="{30CAEAD6-BBF0-BE47-B22D-CCD9533E731C}"/>
              </a:ext>
            </a:extLst>
          </p:cNvPr>
          <p:cNvSpPr>
            <a:spLocks noGrp="1"/>
          </p:cNvSpPr>
          <p:nvPr>
            <p:ph type="sldNum" sz="quarter" idx="12"/>
          </p:nvPr>
        </p:nvSpPr>
        <p:spPr/>
        <p:txBody>
          <a:bodyPr/>
          <a:lstStyle/>
          <a:p>
            <a:fld id="{7C8D7908-A7C7-CC46-9524-C00CE01F6968}" type="slidenum">
              <a:t>‹N°›</a:t>
            </a:fld>
            <a:endParaRPr lang="en-US"/>
          </a:p>
        </p:txBody>
      </p:sp>
    </p:spTree>
    <p:extLst>
      <p:ext uri="{BB962C8B-B14F-4D97-AF65-F5344CB8AC3E}">
        <p14:creationId xmlns:p14="http://schemas.microsoft.com/office/powerpoint/2010/main" val="8811356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Disposition personnalisée">
    <p:spTree>
      <p:nvGrpSpPr>
        <p:cNvPr id="1" name=""/>
        <p:cNvGrpSpPr/>
        <p:nvPr/>
      </p:nvGrpSpPr>
      <p:grpSpPr>
        <a:xfrm>
          <a:off x="0" y="0"/>
          <a:ext cx="0" cy="0"/>
          <a:chOff x="0" y="0"/>
          <a:chExt cx="0" cy="0"/>
        </a:xfrm>
      </p:grpSpPr>
      <p:sp>
        <p:nvSpPr>
          <p:cNvPr id="3" name="Espace réservé du numéro de diapositive 2">
            <a:extLst>
              <a:ext uri="{FF2B5EF4-FFF2-40B4-BE49-F238E27FC236}">
                <a16:creationId xmlns:a16="http://schemas.microsoft.com/office/drawing/2014/main" id="{57198899-0515-49B6-ABC8-BC1638B8C3FB}"/>
              </a:ext>
            </a:extLst>
          </p:cNvPr>
          <p:cNvSpPr>
            <a:spLocks noGrp="1"/>
          </p:cNvSpPr>
          <p:nvPr>
            <p:ph type="sldNum" sz="quarter" idx="10"/>
          </p:nvPr>
        </p:nvSpPr>
        <p:spPr/>
        <p:txBody>
          <a:bodyPr/>
          <a:lstStyle/>
          <a:p>
            <a:fld id="{7C8D7908-A7C7-CC46-9524-C00CE01F6968}" type="slidenum">
              <a:rPr lang="en-US" smtClean="0"/>
              <a:pPr/>
              <a:t>‹N°›</a:t>
            </a:fld>
            <a:endParaRPr lang="en-US"/>
          </a:p>
        </p:txBody>
      </p:sp>
    </p:spTree>
    <p:extLst>
      <p:ext uri="{BB962C8B-B14F-4D97-AF65-F5344CB8AC3E}">
        <p14:creationId xmlns:p14="http://schemas.microsoft.com/office/powerpoint/2010/main" val="20860870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Diapositive intercalaire 3">
    <p:bg>
      <p:bgPr>
        <a:blipFill dpi="0" rotWithShape="1">
          <a:blip r:embed="rId2" cstate="screen">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4" name="Espace réservé de la date 3"/>
          <p:cNvSpPr>
            <a:spLocks noGrp="1"/>
          </p:cNvSpPr>
          <p:nvPr>
            <p:ph type="dt" sz="half" idx="10"/>
          </p:nvPr>
        </p:nvSpPr>
        <p:spPr>
          <a:xfrm>
            <a:off x="838200" y="6343995"/>
            <a:ext cx="2743200" cy="365125"/>
          </a:xfrm>
        </p:spPr>
        <p:txBody>
          <a:bodyPr/>
          <a:lstStyle>
            <a:lvl1pPr>
              <a:defRPr>
                <a:solidFill>
                  <a:schemeClr val="bg1"/>
                </a:solidFill>
              </a:defRPr>
            </a:lvl1pPr>
          </a:lstStyle>
          <a:p>
            <a:fld id="{6B35CC86-47C5-405C-8C3B-A454901CF70E}" type="datetimeFigureOut">
              <a:rPr lang="fr-CA" smtClean="0"/>
              <a:pPr/>
              <a:t>2022-03-09</a:t>
            </a:fld>
            <a:endParaRPr lang="fr-CA"/>
          </a:p>
        </p:txBody>
      </p:sp>
      <p:sp>
        <p:nvSpPr>
          <p:cNvPr id="5" name="Espace réservé du pied de page 4"/>
          <p:cNvSpPr>
            <a:spLocks noGrp="1"/>
          </p:cNvSpPr>
          <p:nvPr>
            <p:ph type="ftr" sz="quarter" idx="11"/>
          </p:nvPr>
        </p:nvSpPr>
        <p:spPr>
          <a:xfrm>
            <a:off x="4038600" y="6343995"/>
            <a:ext cx="4114800" cy="365125"/>
          </a:xfrm>
        </p:spPr>
        <p:txBody>
          <a:bodyPr/>
          <a:lstStyle>
            <a:lvl1pPr>
              <a:defRPr>
                <a:solidFill>
                  <a:schemeClr val="bg1"/>
                </a:solidFill>
              </a:defRPr>
            </a:lvl1pPr>
          </a:lstStyle>
          <a:p>
            <a:endParaRPr lang="fr-CA"/>
          </a:p>
        </p:txBody>
      </p:sp>
      <p:sp>
        <p:nvSpPr>
          <p:cNvPr id="6" name="Espace réservé du numéro de diapositive 5"/>
          <p:cNvSpPr>
            <a:spLocks noGrp="1"/>
          </p:cNvSpPr>
          <p:nvPr>
            <p:ph type="sldNum" sz="quarter" idx="12"/>
          </p:nvPr>
        </p:nvSpPr>
        <p:spPr>
          <a:xfrm>
            <a:off x="8610600" y="6343995"/>
            <a:ext cx="2743200" cy="365125"/>
          </a:xfrm>
        </p:spPr>
        <p:txBody>
          <a:bodyPr/>
          <a:lstStyle>
            <a:lvl1pPr>
              <a:defRPr>
                <a:solidFill>
                  <a:schemeClr val="bg1"/>
                </a:solidFill>
              </a:defRPr>
            </a:lvl1pPr>
          </a:lstStyle>
          <a:p>
            <a:fld id="{2DA8EAFC-81DC-49F2-A588-2F44970C23CF}" type="slidenum">
              <a:rPr lang="fr-CA" smtClean="0"/>
              <a:pPr/>
              <a:t>‹N°›</a:t>
            </a:fld>
            <a:endParaRPr lang="fr-CA"/>
          </a:p>
        </p:txBody>
      </p:sp>
      <p:sp>
        <p:nvSpPr>
          <p:cNvPr id="11" name="Espace réservé du texte 3"/>
          <p:cNvSpPr txBox="1">
            <a:spLocks/>
          </p:cNvSpPr>
          <p:nvPr userDrawn="1"/>
        </p:nvSpPr>
        <p:spPr>
          <a:xfrm>
            <a:off x="838200" y="3144450"/>
            <a:ext cx="9918051" cy="1512168"/>
          </a:xfrm>
          <a:prstGeom prst="rect">
            <a:avLst/>
          </a:prstGeom>
        </p:spPr>
        <p:txBody>
          <a:bodyPr vert="horz" lIns="91440" tIns="45720" rIns="91440" bIns="45720" rtlCol="0" anchor="b">
            <a:normAutofit fontScale="92500" lnSpcReduction="20000"/>
          </a:bodyPr>
          <a:lstStyle>
            <a:lvl1pPr marL="0" indent="0" algn="l" defTabSz="914400" rtl="0" eaLnBrk="1" latinLnBrk="0" hangingPunct="1">
              <a:lnSpc>
                <a:spcPct val="100000"/>
              </a:lnSpc>
              <a:spcBef>
                <a:spcPts val="600"/>
              </a:spcBef>
              <a:spcAft>
                <a:spcPts val="600"/>
              </a:spcAft>
              <a:buFontTx/>
              <a:buNone/>
              <a:defRPr sz="4600" kern="1200" cap="all" baseline="0">
                <a:solidFill>
                  <a:schemeClr val="accent1"/>
                </a:solidFill>
                <a:latin typeface="+mn-lt"/>
                <a:ea typeface="+mn-ea"/>
                <a:cs typeface="+mn-cs"/>
              </a:defRPr>
            </a:lvl1pPr>
            <a:lvl2pPr marL="4763" indent="0" algn="l" defTabSz="914400" rtl="0" eaLnBrk="1" latinLnBrk="0" hangingPunct="1">
              <a:spcBef>
                <a:spcPts val="600"/>
              </a:spcBef>
              <a:spcAft>
                <a:spcPts val="400"/>
              </a:spcAft>
              <a:buFont typeface="Arial" panose="020B0604020202020204" pitchFamily="34" charset="0"/>
              <a:buNone/>
              <a:defRPr sz="1800" kern="1200" baseline="0">
                <a:solidFill>
                  <a:schemeClr val="tx1"/>
                </a:solidFill>
                <a:latin typeface="+mn-lt"/>
                <a:ea typeface="+mn-ea"/>
                <a:cs typeface="+mn-cs"/>
              </a:defRPr>
            </a:lvl2pPr>
            <a:lvl3pPr marL="85725" indent="-85725" algn="l" defTabSz="914400" rtl="0" eaLnBrk="1" latinLnBrk="0" hangingPunct="1">
              <a:spcBef>
                <a:spcPts val="400"/>
              </a:spcBef>
              <a:spcAft>
                <a:spcPts val="400"/>
              </a:spcAft>
              <a:buClr>
                <a:schemeClr val="tx2">
                  <a:lumMod val="60000"/>
                  <a:lumOff val="40000"/>
                </a:schemeClr>
              </a:buClr>
              <a:buSzPct val="75000"/>
              <a:buFont typeface="Wingdings" panose="05000000000000000000" pitchFamily="2" charset="2"/>
              <a:buChar char="§"/>
              <a:defRPr sz="1400" kern="1200">
                <a:solidFill>
                  <a:schemeClr val="tx1"/>
                </a:solidFill>
                <a:latin typeface="+mn-lt"/>
                <a:ea typeface="+mn-ea"/>
                <a:cs typeface="+mn-cs"/>
              </a:defRPr>
            </a:lvl3pPr>
            <a:lvl4pPr marL="268288" indent="-155575" algn="l" defTabSz="914400" rtl="0" eaLnBrk="1" latinLnBrk="0" hangingPunct="1">
              <a:spcBef>
                <a:spcPts val="400"/>
              </a:spcBef>
              <a:spcAft>
                <a:spcPts val="400"/>
              </a:spcAft>
              <a:buClr>
                <a:schemeClr val="bg2">
                  <a:lumMod val="50000"/>
                </a:schemeClr>
              </a:buClr>
              <a:buFont typeface="Lucida Sans" panose="020B0602030504020204" pitchFamily="34" charset="0"/>
              <a:buChar char="–"/>
              <a:defRPr sz="14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1200"/>
              </a:spcBef>
              <a:spcAft>
                <a:spcPts val="1200"/>
              </a:spcAft>
              <a:buClrTx/>
              <a:buSzTx/>
              <a:buFontTx/>
              <a:buNone/>
              <a:tabLst/>
              <a:defRPr/>
            </a:pPr>
            <a:endParaRPr kumimoji="0" lang="en-US" sz="12000" b="1" i="0" u="none" strike="noStrike" kern="1200" cap="none" spc="0" normalizeH="0" baseline="0" noProof="0">
              <a:ln>
                <a:noFill/>
              </a:ln>
              <a:solidFill>
                <a:schemeClr val="accent1"/>
              </a:solidFill>
              <a:effectLst/>
              <a:uLnTx/>
              <a:uFillTx/>
              <a:latin typeface="+mj-lt"/>
              <a:ea typeface="+mn-ea"/>
              <a:cs typeface="+mn-cs"/>
            </a:endParaRPr>
          </a:p>
        </p:txBody>
      </p:sp>
      <p:sp>
        <p:nvSpPr>
          <p:cNvPr id="3" name="Espace réservé du texte 2"/>
          <p:cNvSpPr>
            <a:spLocks noGrp="1"/>
          </p:cNvSpPr>
          <p:nvPr>
            <p:ph type="body" sz="quarter" idx="13" hasCustomPrompt="1"/>
          </p:nvPr>
        </p:nvSpPr>
        <p:spPr>
          <a:xfrm>
            <a:off x="838200" y="4448175"/>
            <a:ext cx="10515600" cy="1754188"/>
          </a:xfrm>
        </p:spPr>
        <p:txBody>
          <a:bodyPr/>
          <a:lstStyle>
            <a:lvl1pPr marL="0" indent="0">
              <a:buNone/>
              <a:defRPr baseline="0">
                <a:solidFill>
                  <a:schemeClr val="bg1"/>
                </a:solidFill>
              </a:defRPr>
            </a:lvl1pPr>
          </a:lstStyle>
          <a:p>
            <a:pPr lvl="0"/>
            <a:r>
              <a:rPr lang="fr-FR"/>
              <a:t>Sous-titre_actif</a:t>
            </a:r>
          </a:p>
          <a:p>
            <a:pPr lvl="0"/>
            <a:r>
              <a:rPr lang="fr-FR"/>
              <a:t>Sous-titre_inactif</a:t>
            </a:r>
          </a:p>
          <a:p>
            <a:pPr lvl="0"/>
            <a:r>
              <a:rPr lang="fr-FR"/>
              <a:t>Sous-titre_inactif</a:t>
            </a:r>
          </a:p>
          <a:p>
            <a:pPr lvl="0"/>
            <a:r>
              <a:rPr lang="fr-FR"/>
              <a:t>Sous-titre_inactif</a:t>
            </a:r>
          </a:p>
        </p:txBody>
      </p:sp>
      <p:sp>
        <p:nvSpPr>
          <p:cNvPr id="8" name="Espace réservé du texte 7"/>
          <p:cNvSpPr>
            <a:spLocks noGrp="1"/>
          </p:cNvSpPr>
          <p:nvPr>
            <p:ph type="body" sz="quarter" idx="14" hasCustomPrompt="1"/>
          </p:nvPr>
        </p:nvSpPr>
        <p:spPr>
          <a:xfrm>
            <a:off x="821725" y="3644900"/>
            <a:ext cx="10532076" cy="692150"/>
          </a:xfrm>
        </p:spPr>
        <p:txBody>
          <a:bodyPr anchor="b">
            <a:normAutofit/>
          </a:bodyPr>
          <a:lstStyle>
            <a:lvl1pPr marL="0" indent="0">
              <a:buNone/>
              <a:defRPr sz="3600">
                <a:solidFill>
                  <a:schemeClr val="bg1"/>
                </a:solidFill>
              </a:defRPr>
            </a:lvl1pPr>
          </a:lstStyle>
          <a:p>
            <a:pPr lvl="0"/>
            <a:r>
              <a:rPr lang="fr-CA"/>
              <a:t>Titre de la page intercalaire</a:t>
            </a:r>
          </a:p>
        </p:txBody>
      </p:sp>
    </p:spTree>
    <p:extLst>
      <p:ext uri="{BB962C8B-B14F-4D97-AF65-F5344CB8AC3E}">
        <p14:creationId xmlns:p14="http://schemas.microsoft.com/office/powerpoint/2010/main" val="1971804171"/>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2.xml"/><Relationship Id="rId1" Type="http://schemas.openxmlformats.org/officeDocument/2006/relationships/slideLayout" Target="../slideLayouts/slideLayout2.xml"/><Relationship Id="rId4" Type="http://schemas.openxmlformats.org/officeDocument/2006/relationships/image" Target="../media/image2.pn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10.xml"/><Relationship Id="rId3" Type="http://schemas.openxmlformats.org/officeDocument/2006/relationships/slideLayout" Target="../slideLayouts/slideLayout5.xml"/><Relationship Id="rId7" Type="http://schemas.openxmlformats.org/officeDocument/2006/relationships/slideLayout" Target="../slideLayouts/slideLayout9.xml"/><Relationship Id="rId2" Type="http://schemas.openxmlformats.org/officeDocument/2006/relationships/slideLayout" Target="../slideLayouts/slideLayout4.xml"/><Relationship Id="rId1" Type="http://schemas.openxmlformats.org/officeDocument/2006/relationships/slideLayout" Target="../slideLayouts/slideLayout3.xml"/><Relationship Id="rId6" Type="http://schemas.openxmlformats.org/officeDocument/2006/relationships/slideLayout" Target="../slideLayouts/slideLayout8.xml"/><Relationship Id="rId11" Type="http://schemas.openxmlformats.org/officeDocument/2006/relationships/image" Target="../media/image2.png"/><Relationship Id="rId5" Type="http://schemas.openxmlformats.org/officeDocument/2006/relationships/slideLayout" Target="../slideLayouts/slideLayout7.xml"/><Relationship Id="rId10" Type="http://schemas.openxmlformats.org/officeDocument/2006/relationships/image" Target="../media/image1.png"/><Relationship Id="rId4" Type="http://schemas.openxmlformats.org/officeDocument/2006/relationships/slideLayout" Target="../slideLayouts/slideLayout6.xml"/><Relationship Id="rId9"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E449789-D754-9549-8AEC-97AD6B5AD8D4}"/>
              </a:ext>
            </a:extLst>
          </p:cNvPr>
          <p:cNvSpPr>
            <a:spLocks noGrp="1"/>
          </p:cNvSpPr>
          <p:nvPr>
            <p:ph type="title"/>
          </p:nvPr>
        </p:nvSpPr>
        <p:spPr>
          <a:xfrm>
            <a:off x="838200" y="1870058"/>
            <a:ext cx="10515600" cy="1661589"/>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26D79DAE-F793-2049-959C-1AF0DFE05923}"/>
              </a:ext>
            </a:extLst>
          </p:cNvPr>
          <p:cNvSpPr>
            <a:spLocks noGrp="1"/>
          </p:cNvSpPr>
          <p:nvPr>
            <p:ph type="body" idx="1"/>
          </p:nvPr>
        </p:nvSpPr>
        <p:spPr>
          <a:xfrm>
            <a:off x="838200" y="3619038"/>
            <a:ext cx="10515600" cy="2171895"/>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p:txBody>
      </p:sp>
      <p:sp>
        <p:nvSpPr>
          <p:cNvPr id="14" name="Round Diagonal Corner Rectangle 13">
            <a:extLst>
              <a:ext uri="{FF2B5EF4-FFF2-40B4-BE49-F238E27FC236}">
                <a16:creationId xmlns:a16="http://schemas.microsoft.com/office/drawing/2014/main" id="{3BFE990C-8EC1-BE40-ACD0-0404DC5256E2}"/>
              </a:ext>
            </a:extLst>
          </p:cNvPr>
          <p:cNvSpPr/>
          <p:nvPr userDrawn="1"/>
        </p:nvSpPr>
        <p:spPr>
          <a:xfrm>
            <a:off x="9131701" y="1277705"/>
            <a:ext cx="679744" cy="679744"/>
          </a:xfrm>
          <a:prstGeom prst="round2DiagRect">
            <a:avLst>
              <a:gd name="adj1" fmla="val 39584"/>
              <a:gd name="adj2" fmla="val 0"/>
            </a:avLst>
          </a:prstGeom>
          <a:solidFill>
            <a:schemeClr val="bg2">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t> </a:t>
            </a:r>
          </a:p>
        </p:txBody>
      </p:sp>
      <p:sp>
        <p:nvSpPr>
          <p:cNvPr id="19" name="Round Diagonal Corner Rectangle 18">
            <a:extLst>
              <a:ext uri="{FF2B5EF4-FFF2-40B4-BE49-F238E27FC236}">
                <a16:creationId xmlns:a16="http://schemas.microsoft.com/office/drawing/2014/main" id="{C0AF8900-5C27-F548-AB2D-9893FBE697C7}"/>
              </a:ext>
            </a:extLst>
          </p:cNvPr>
          <p:cNvSpPr/>
          <p:nvPr userDrawn="1"/>
        </p:nvSpPr>
        <p:spPr>
          <a:xfrm>
            <a:off x="10012207" y="874794"/>
            <a:ext cx="1263115" cy="1263115"/>
          </a:xfrm>
          <a:prstGeom prst="round2DiagRect">
            <a:avLst>
              <a:gd name="adj1" fmla="val 39584"/>
              <a:gd name="adj2" fmla="val 0"/>
            </a:avLst>
          </a:prstGeom>
          <a:solidFill>
            <a:schemeClr val="bg2">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t> </a:t>
            </a:r>
          </a:p>
        </p:txBody>
      </p:sp>
      <p:sp>
        <p:nvSpPr>
          <p:cNvPr id="20" name="Round Diagonal Corner Rectangle 19">
            <a:extLst>
              <a:ext uri="{FF2B5EF4-FFF2-40B4-BE49-F238E27FC236}">
                <a16:creationId xmlns:a16="http://schemas.microsoft.com/office/drawing/2014/main" id="{A0BEFB75-0BC2-C04A-9CD8-769A496E1150}"/>
              </a:ext>
            </a:extLst>
          </p:cNvPr>
          <p:cNvSpPr/>
          <p:nvPr userDrawn="1"/>
        </p:nvSpPr>
        <p:spPr>
          <a:xfrm>
            <a:off x="11502460" y="559298"/>
            <a:ext cx="818372" cy="818372"/>
          </a:xfrm>
          <a:prstGeom prst="round2DiagRect">
            <a:avLst>
              <a:gd name="adj1" fmla="val 39584"/>
              <a:gd name="adj2" fmla="val 0"/>
            </a:avLst>
          </a:prstGeom>
          <a:solidFill>
            <a:schemeClr val="bg2">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t> </a:t>
            </a:r>
          </a:p>
        </p:txBody>
      </p:sp>
      <p:sp>
        <p:nvSpPr>
          <p:cNvPr id="21" name="Round Diagonal Corner Rectangle 20">
            <a:extLst>
              <a:ext uri="{FF2B5EF4-FFF2-40B4-BE49-F238E27FC236}">
                <a16:creationId xmlns:a16="http://schemas.microsoft.com/office/drawing/2014/main" id="{1B1FAD93-2423-5A4A-923D-528A4B2FB904}"/>
              </a:ext>
            </a:extLst>
          </p:cNvPr>
          <p:cNvSpPr/>
          <p:nvPr userDrawn="1"/>
        </p:nvSpPr>
        <p:spPr>
          <a:xfrm>
            <a:off x="10472338" y="-487363"/>
            <a:ext cx="1159886" cy="1159886"/>
          </a:xfrm>
          <a:prstGeom prst="round2DiagRect">
            <a:avLst>
              <a:gd name="adj1" fmla="val 39584"/>
              <a:gd name="adj2" fmla="val 0"/>
            </a:avLst>
          </a:prstGeom>
          <a:solidFill>
            <a:schemeClr val="bg2">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t> </a:t>
            </a:r>
          </a:p>
        </p:txBody>
      </p:sp>
      <p:sp>
        <p:nvSpPr>
          <p:cNvPr id="22" name="Round Diagonal Corner Rectangle 21">
            <a:extLst>
              <a:ext uri="{FF2B5EF4-FFF2-40B4-BE49-F238E27FC236}">
                <a16:creationId xmlns:a16="http://schemas.microsoft.com/office/drawing/2014/main" id="{EBD846F6-E36D-3C46-9BD3-34BDE9A89370}"/>
              </a:ext>
            </a:extLst>
          </p:cNvPr>
          <p:cNvSpPr/>
          <p:nvPr userDrawn="1"/>
        </p:nvSpPr>
        <p:spPr>
          <a:xfrm>
            <a:off x="11812818" y="-290015"/>
            <a:ext cx="652445" cy="652445"/>
          </a:xfrm>
          <a:prstGeom prst="round2DiagRect">
            <a:avLst>
              <a:gd name="adj1" fmla="val 39584"/>
              <a:gd name="adj2" fmla="val 0"/>
            </a:avLst>
          </a:prstGeom>
          <a:solidFill>
            <a:schemeClr val="bg2">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t> </a:t>
            </a:r>
          </a:p>
        </p:txBody>
      </p:sp>
      <p:grpSp>
        <p:nvGrpSpPr>
          <p:cNvPr id="38" name="Group 37">
            <a:extLst>
              <a:ext uri="{FF2B5EF4-FFF2-40B4-BE49-F238E27FC236}">
                <a16:creationId xmlns:a16="http://schemas.microsoft.com/office/drawing/2014/main" id="{A653A4C1-7A50-924D-BEE7-E4A8DE6A8096}"/>
              </a:ext>
            </a:extLst>
          </p:cNvPr>
          <p:cNvGrpSpPr/>
          <p:nvPr userDrawn="1"/>
        </p:nvGrpSpPr>
        <p:grpSpPr>
          <a:xfrm>
            <a:off x="-1970024" y="3273421"/>
            <a:ext cx="4361899" cy="3435116"/>
            <a:chOff x="-871015" y="4282806"/>
            <a:chExt cx="3333562" cy="2625272"/>
          </a:xfrm>
        </p:grpSpPr>
        <p:sp>
          <p:nvSpPr>
            <p:cNvPr id="33" name="Round Diagonal Corner Rectangle 32">
              <a:extLst>
                <a:ext uri="{FF2B5EF4-FFF2-40B4-BE49-F238E27FC236}">
                  <a16:creationId xmlns:a16="http://schemas.microsoft.com/office/drawing/2014/main" id="{FA4D2D2C-63D2-7848-A19A-2951516A0A0E}"/>
                </a:ext>
              </a:extLst>
            </p:cNvPr>
            <p:cNvSpPr/>
            <p:nvPr userDrawn="1"/>
          </p:nvSpPr>
          <p:spPr>
            <a:xfrm>
              <a:off x="-871015" y="6047874"/>
              <a:ext cx="679744" cy="679744"/>
            </a:xfrm>
            <a:prstGeom prst="round2DiagRect">
              <a:avLst>
                <a:gd name="adj1" fmla="val 39584"/>
                <a:gd name="adj2" fmla="val 0"/>
              </a:avLst>
            </a:prstGeom>
            <a:solidFill>
              <a:schemeClr val="bg2">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t> </a:t>
              </a:r>
            </a:p>
          </p:txBody>
        </p:sp>
        <p:sp>
          <p:nvSpPr>
            <p:cNvPr id="34" name="Round Diagonal Corner Rectangle 33">
              <a:extLst>
                <a:ext uri="{FF2B5EF4-FFF2-40B4-BE49-F238E27FC236}">
                  <a16:creationId xmlns:a16="http://schemas.microsoft.com/office/drawing/2014/main" id="{796114F0-D86E-3B46-B89C-AB354910F00B}"/>
                </a:ext>
              </a:extLst>
            </p:cNvPr>
            <p:cNvSpPr/>
            <p:nvPr userDrawn="1"/>
          </p:nvSpPr>
          <p:spPr>
            <a:xfrm>
              <a:off x="9491" y="5644963"/>
              <a:ext cx="1263115" cy="1263115"/>
            </a:xfrm>
            <a:prstGeom prst="round2DiagRect">
              <a:avLst>
                <a:gd name="adj1" fmla="val 39584"/>
                <a:gd name="adj2" fmla="val 0"/>
              </a:avLst>
            </a:prstGeom>
            <a:solidFill>
              <a:schemeClr val="bg2">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t> </a:t>
              </a:r>
            </a:p>
          </p:txBody>
        </p:sp>
        <p:sp>
          <p:nvSpPr>
            <p:cNvPr id="35" name="Round Diagonal Corner Rectangle 34">
              <a:extLst>
                <a:ext uri="{FF2B5EF4-FFF2-40B4-BE49-F238E27FC236}">
                  <a16:creationId xmlns:a16="http://schemas.microsoft.com/office/drawing/2014/main" id="{6433F8F8-D278-8F40-91CA-DBEE0A3A5F43}"/>
                </a:ext>
              </a:extLst>
            </p:cNvPr>
            <p:cNvSpPr/>
            <p:nvPr userDrawn="1"/>
          </p:nvSpPr>
          <p:spPr>
            <a:xfrm>
              <a:off x="1499744" y="5329467"/>
              <a:ext cx="818372" cy="818372"/>
            </a:xfrm>
            <a:prstGeom prst="round2DiagRect">
              <a:avLst>
                <a:gd name="adj1" fmla="val 39584"/>
                <a:gd name="adj2" fmla="val 0"/>
              </a:avLst>
            </a:prstGeom>
            <a:solidFill>
              <a:schemeClr val="bg2">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t> </a:t>
              </a:r>
            </a:p>
          </p:txBody>
        </p:sp>
        <p:sp>
          <p:nvSpPr>
            <p:cNvPr id="36" name="Round Diagonal Corner Rectangle 35">
              <a:extLst>
                <a:ext uri="{FF2B5EF4-FFF2-40B4-BE49-F238E27FC236}">
                  <a16:creationId xmlns:a16="http://schemas.microsoft.com/office/drawing/2014/main" id="{3883827C-8D5C-1C42-B946-0ADA1FDBE834}"/>
                </a:ext>
              </a:extLst>
            </p:cNvPr>
            <p:cNvSpPr/>
            <p:nvPr userDrawn="1"/>
          </p:nvSpPr>
          <p:spPr>
            <a:xfrm>
              <a:off x="469622" y="4282806"/>
              <a:ext cx="1159886" cy="1159886"/>
            </a:xfrm>
            <a:prstGeom prst="round2DiagRect">
              <a:avLst>
                <a:gd name="adj1" fmla="val 39584"/>
                <a:gd name="adj2" fmla="val 0"/>
              </a:avLst>
            </a:prstGeom>
            <a:solidFill>
              <a:schemeClr val="bg2">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t> </a:t>
              </a:r>
            </a:p>
          </p:txBody>
        </p:sp>
        <p:sp>
          <p:nvSpPr>
            <p:cNvPr id="37" name="Round Diagonal Corner Rectangle 36">
              <a:extLst>
                <a:ext uri="{FF2B5EF4-FFF2-40B4-BE49-F238E27FC236}">
                  <a16:creationId xmlns:a16="http://schemas.microsoft.com/office/drawing/2014/main" id="{676DD739-42FE-3F44-8667-D6F2548667E7}"/>
                </a:ext>
              </a:extLst>
            </p:cNvPr>
            <p:cNvSpPr/>
            <p:nvPr userDrawn="1"/>
          </p:nvSpPr>
          <p:spPr>
            <a:xfrm>
              <a:off x="1810102" y="4480154"/>
              <a:ext cx="652445" cy="652445"/>
            </a:xfrm>
            <a:prstGeom prst="round2DiagRect">
              <a:avLst>
                <a:gd name="adj1" fmla="val 39584"/>
                <a:gd name="adj2" fmla="val 0"/>
              </a:avLst>
            </a:prstGeom>
            <a:solidFill>
              <a:schemeClr val="bg2">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t> </a:t>
              </a:r>
            </a:p>
          </p:txBody>
        </p:sp>
      </p:grpSp>
    </p:spTree>
    <p:extLst>
      <p:ext uri="{BB962C8B-B14F-4D97-AF65-F5344CB8AC3E}">
        <p14:creationId xmlns:p14="http://schemas.microsoft.com/office/powerpoint/2010/main" val="1140757546"/>
      </p:ext>
    </p:extLst>
  </p:cSld>
  <p:clrMap bg1="lt1" tx1="dk1" bg2="lt2" tx2="dk2" accent1="accent1" accent2="accent2" accent3="accent3" accent4="accent4" accent5="accent5" accent6="accent6" hlink="hlink" folHlink="folHlink"/>
  <p:sldLayoutIdLst>
    <p:sldLayoutId id="2147483649" r:id="rId1"/>
  </p:sldLayoutIdLst>
  <p:hf hdr="0"/>
  <p:txStyles>
    <p:titleStyle>
      <a:lvl1pPr algn="ctr" defTabSz="914400" rtl="0" eaLnBrk="1" latinLnBrk="0" hangingPunct="1">
        <a:lnSpc>
          <a:spcPct val="90000"/>
        </a:lnSpc>
        <a:spcBef>
          <a:spcPct val="0"/>
        </a:spcBef>
        <a:buNone/>
        <a:defRPr sz="4400" b="1" i="0" kern="1200" baseline="0">
          <a:solidFill>
            <a:schemeClr val="bg1"/>
          </a:solidFill>
          <a:latin typeface="+mj-lt"/>
          <a:ea typeface="+mj-ea"/>
          <a:cs typeface="+mj-cs"/>
        </a:defRPr>
      </a:lvl1pPr>
    </p:titleStyle>
    <p:bodyStyle>
      <a:lvl1pPr marL="0" indent="0" algn="ctr" defTabSz="914400" rtl="0" eaLnBrk="1" latinLnBrk="0" hangingPunct="1">
        <a:lnSpc>
          <a:spcPct val="90000"/>
        </a:lnSpc>
        <a:spcBef>
          <a:spcPts val="1000"/>
        </a:spcBef>
        <a:buFontTx/>
        <a:buNone/>
        <a:defRPr sz="2400" kern="1200" baseline="0">
          <a:solidFill>
            <a:schemeClr val="bg1"/>
          </a:solidFill>
          <a:latin typeface="+mn-lt"/>
          <a:ea typeface="+mn-ea"/>
          <a:cs typeface="+mn-cs"/>
        </a:defRPr>
      </a:lvl1pPr>
      <a:lvl2pPr marL="0" indent="0" algn="ctr" defTabSz="914400" rtl="0" eaLnBrk="1" latinLnBrk="0" hangingPunct="1">
        <a:lnSpc>
          <a:spcPct val="90000"/>
        </a:lnSpc>
        <a:spcBef>
          <a:spcPts val="500"/>
        </a:spcBef>
        <a:buFontTx/>
        <a:buNone/>
        <a:defRPr sz="2000" kern="1200" baseline="0">
          <a:solidFill>
            <a:schemeClr val="accent1"/>
          </a:solidFill>
          <a:latin typeface="+mn-lt"/>
          <a:ea typeface="+mn-ea"/>
          <a:cs typeface="+mn-cs"/>
        </a:defRPr>
      </a:lvl2pPr>
      <a:lvl3pPr marL="0" indent="0" algn="ctr" defTabSz="914400" rtl="0" eaLnBrk="1" latinLnBrk="0" hangingPunct="1">
        <a:lnSpc>
          <a:spcPct val="90000"/>
        </a:lnSpc>
        <a:spcBef>
          <a:spcPts val="500"/>
        </a:spcBef>
        <a:buFontTx/>
        <a:buNone/>
        <a:defRPr sz="1800" kern="1200" baseline="0">
          <a:solidFill>
            <a:schemeClr val="bg2">
              <a:lumMod val="90000"/>
            </a:schemeClr>
          </a:solidFill>
          <a:latin typeface="+mn-lt"/>
          <a:ea typeface="+mn-ea"/>
          <a:cs typeface="+mn-cs"/>
        </a:defRPr>
      </a:lvl3pPr>
      <a:lvl4pPr marL="1600200" indent="-228600" algn="ctr" defTabSz="914400" rtl="0" eaLnBrk="1" latinLnBrk="0" hangingPunct="1">
        <a:lnSpc>
          <a:spcPct val="90000"/>
        </a:lnSpc>
        <a:spcBef>
          <a:spcPts val="500"/>
        </a:spcBef>
        <a:buFont typeface="Arial" panose="020B0604020202020204" pitchFamily="34" charset="0"/>
        <a:buChar char="•"/>
        <a:defRPr sz="1800" kern="1200">
          <a:solidFill>
            <a:schemeClr val="tx2">
              <a:lumMod val="40000"/>
              <a:lumOff val="60000"/>
            </a:schemeClr>
          </a:solidFill>
          <a:latin typeface="+mn-lt"/>
          <a:ea typeface="+mn-ea"/>
          <a:cs typeface="+mn-cs"/>
        </a:defRPr>
      </a:lvl4pPr>
      <a:lvl5pPr marL="2057400" indent="-228600" algn="ctr" defTabSz="914400" rtl="0" eaLnBrk="1" latinLnBrk="0" hangingPunct="1">
        <a:lnSpc>
          <a:spcPct val="90000"/>
        </a:lnSpc>
        <a:spcBef>
          <a:spcPts val="500"/>
        </a:spcBef>
        <a:buFont typeface="Arial" panose="020B0604020202020204" pitchFamily="34" charset="0"/>
        <a:buChar char="•"/>
        <a:defRPr sz="1800" kern="1200">
          <a:solidFill>
            <a:schemeClr val="tx2">
              <a:lumMod val="40000"/>
              <a:lumOff val="60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accent2"/>
        </a:solidFill>
        <a:effectLst/>
      </p:bgPr>
    </p:bg>
    <p:spTree>
      <p:nvGrpSpPr>
        <p:cNvPr id="1" name=""/>
        <p:cNvGrpSpPr/>
        <p:nvPr/>
      </p:nvGrpSpPr>
      <p:grpSpPr>
        <a:xfrm>
          <a:off x="0" y="0"/>
          <a:ext cx="0" cy="0"/>
          <a:chOff x="0" y="0"/>
          <a:chExt cx="0" cy="0"/>
        </a:xfrm>
      </p:grpSpPr>
      <p:sp>
        <p:nvSpPr>
          <p:cNvPr id="34" name="Round Diagonal Corner Rectangle 33">
            <a:extLst>
              <a:ext uri="{FF2B5EF4-FFF2-40B4-BE49-F238E27FC236}">
                <a16:creationId xmlns:a16="http://schemas.microsoft.com/office/drawing/2014/main" id="{63D9CD90-419B-B448-AE5B-9D25B2E9765E}"/>
              </a:ext>
            </a:extLst>
          </p:cNvPr>
          <p:cNvSpPr/>
          <p:nvPr userDrawn="1"/>
        </p:nvSpPr>
        <p:spPr>
          <a:xfrm>
            <a:off x="9131701" y="1277705"/>
            <a:ext cx="679744" cy="679744"/>
          </a:xfrm>
          <a:prstGeom prst="round2DiagRect">
            <a:avLst>
              <a:gd name="adj1" fmla="val 39584"/>
              <a:gd name="adj2" fmla="val 0"/>
            </a:avLst>
          </a:prstGeom>
          <a:solidFill>
            <a:schemeClr val="bg2">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t> </a:t>
            </a:r>
          </a:p>
        </p:txBody>
      </p:sp>
      <p:sp>
        <p:nvSpPr>
          <p:cNvPr id="36" name="Round Diagonal Corner Rectangle 35">
            <a:extLst>
              <a:ext uri="{FF2B5EF4-FFF2-40B4-BE49-F238E27FC236}">
                <a16:creationId xmlns:a16="http://schemas.microsoft.com/office/drawing/2014/main" id="{913DCD7F-D4C9-BB43-A094-DBCB1931F8D6}"/>
              </a:ext>
            </a:extLst>
          </p:cNvPr>
          <p:cNvSpPr/>
          <p:nvPr userDrawn="1"/>
        </p:nvSpPr>
        <p:spPr>
          <a:xfrm>
            <a:off x="10012207" y="874794"/>
            <a:ext cx="1263115" cy="1263115"/>
          </a:xfrm>
          <a:prstGeom prst="round2DiagRect">
            <a:avLst>
              <a:gd name="adj1" fmla="val 39584"/>
              <a:gd name="adj2" fmla="val 0"/>
            </a:avLst>
          </a:prstGeom>
          <a:solidFill>
            <a:schemeClr val="bg2">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t> </a:t>
            </a:r>
          </a:p>
        </p:txBody>
      </p:sp>
      <p:sp>
        <p:nvSpPr>
          <p:cNvPr id="37" name="Round Diagonal Corner Rectangle 36">
            <a:extLst>
              <a:ext uri="{FF2B5EF4-FFF2-40B4-BE49-F238E27FC236}">
                <a16:creationId xmlns:a16="http://schemas.microsoft.com/office/drawing/2014/main" id="{A278F5FE-412F-9248-A642-C9AEDCAB2214}"/>
              </a:ext>
            </a:extLst>
          </p:cNvPr>
          <p:cNvSpPr/>
          <p:nvPr userDrawn="1"/>
        </p:nvSpPr>
        <p:spPr>
          <a:xfrm>
            <a:off x="11502460" y="559298"/>
            <a:ext cx="818372" cy="818372"/>
          </a:xfrm>
          <a:prstGeom prst="round2DiagRect">
            <a:avLst>
              <a:gd name="adj1" fmla="val 39584"/>
              <a:gd name="adj2" fmla="val 0"/>
            </a:avLst>
          </a:prstGeom>
          <a:solidFill>
            <a:schemeClr val="bg2">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t> </a:t>
            </a:r>
          </a:p>
        </p:txBody>
      </p:sp>
      <p:sp>
        <p:nvSpPr>
          <p:cNvPr id="38" name="Round Diagonal Corner Rectangle 37">
            <a:extLst>
              <a:ext uri="{FF2B5EF4-FFF2-40B4-BE49-F238E27FC236}">
                <a16:creationId xmlns:a16="http://schemas.microsoft.com/office/drawing/2014/main" id="{BEC4E731-F276-0A4A-AC50-8349D110C639}"/>
              </a:ext>
            </a:extLst>
          </p:cNvPr>
          <p:cNvSpPr/>
          <p:nvPr userDrawn="1"/>
        </p:nvSpPr>
        <p:spPr>
          <a:xfrm>
            <a:off x="10472338" y="-487363"/>
            <a:ext cx="1159886" cy="1159886"/>
          </a:xfrm>
          <a:prstGeom prst="round2DiagRect">
            <a:avLst>
              <a:gd name="adj1" fmla="val 39584"/>
              <a:gd name="adj2" fmla="val 0"/>
            </a:avLst>
          </a:prstGeom>
          <a:solidFill>
            <a:schemeClr val="bg2">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t> </a:t>
            </a:r>
          </a:p>
        </p:txBody>
      </p:sp>
      <p:sp>
        <p:nvSpPr>
          <p:cNvPr id="39" name="Round Diagonal Corner Rectangle 38">
            <a:extLst>
              <a:ext uri="{FF2B5EF4-FFF2-40B4-BE49-F238E27FC236}">
                <a16:creationId xmlns:a16="http://schemas.microsoft.com/office/drawing/2014/main" id="{EAC96456-EEE7-1E46-94BF-9780A5D32277}"/>
              </a:ext>
            </a:extLst>
          </p:cNvPr>
          <p:cNvSpPr/>
          <p:nvPr userDrawn="1"/>
        </p:nvSpPr>
        <p:spPr>
          <a:xfrm>
            <a:off x="11812818" y="-290015"/>
            <a:ext cx="652445" cy="652445"/>
          </a:xfrm>
          <a:prstGeom prst="round2DiagRect">
            <a:avLst>
              <a:gd name="adj1" fmla="val 39584"/>
              <a:gd name="adj2" fmla="val 0"/>
            </a:avLst>
          </a:prstGeom>
          <a:solidFill>
            <a:schemeClr val="bg2">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t> </a:t>
            </a:r>
          </a:p>
        </p:txBody>
      </p:sp>
      <p:sp>
        <p:nvSpPr>
          <p:cNvPr id="40" name="Round Diagonal Corner Rectangle 39">
            <a:extLst>
              <a:ext uri="{FF2B5EF4-FFF2-40B4-BE49-F238E27FC236}">
                <a16:creationId xmlns:a16="http://schemas.microsoft.com/office/drawing/2014/main" id="{39E34EEE-08A0-044C-8743-48AA007C61FC}"/>
              </a:ext>
            </a:extLst>
          </p:cNvPr>
          <p:cNvSpPr/>
          <p:nvPr userDrawn="1"/>
        </p:nvSpPr>
        <p:spPr>
          <a:xfrm>
            <a:off x="-817900" y="5055776"/>
            <a:ext cx="1652761" cy="1652761"/>
          </a:xfrm>
          <a:prstGeom prst="round2DiagRect">
            <a:avLst>
              <a:gd name="adj1" fmla="val 39584"/>
              <a:gd name="adj2" fmla="val 0"/>
            </a:avLst>
          </a:prstGeom>
          <a:solidFill>
            <a:schemeClr val="bg2">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t> </a:t>
            </a:r>
          </a:p>
        </p:txBody>
      </p:sp>
      <p:sp>
        <p:nvSpPr>
          <p:cNvPr id="41" name="Round Diagonal Corner Rectangle 40">
            <a:extLst>
              <a:ext uri="{FF2B5EF4-FFF2-40B4-BE49-F238E27FC236}">
                <a16:creationId xmlns:a16="http://schemas.microsoft.com/office/drawing/2014/main" id="{37C21B60-A6FC-B948-9694-F5721F3782E9}"/>
              </a:ext>
            </a:extLst>
          </p:cNvPr>
          <p:cNvSpPr/>
          <p:nvPr userDrawn="1"/>
        </p:nvSpPr>
        <p:spPr>
          <a:xfrm>
            <a:off x="1132067" y="4642956"/>
            <a:ext cx="1070823" cy="1070823"/>
          </a:xfrm>
          <a:prstGeom prst="round2DiagRect">
            <a:avLst>
              <a:gd name="adj1" fmla="val 39584"/>
              <a:gd name="adj2" fmla="val 0"/>
            </a:avLst>
          </a:prstGeom>
          <a:solidFill>
            <a:schemeClr val="bg2">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t> </a:t>
            </a:r>
          </a:p>
        </p:txBody>
      </p:sp>
      <p:sp>
        <p:nvSpPr>
          <p:cNvPr id="42" name="Round Diagonal Corner Rectangle 41">
            <a:extLst>
              <a:ext uri="{FF2B5EF4-FFF2-40B4-BE49-F238E27FC236}">
                <a16:creationId xmlns:a16="http://schemas.microsoft.com/office/drawing/2014/main" id="{21FE4E93-C0EE-544E-9440-01F5F2E398C0}"/>
              </a:ext>
            </a:extLst>
          </p:cNvPr>
          <p:cNvSpPr/>
          <p:nvPr userDrawn="1"/>
        </p:nvSpPr>
        <p:spPr>
          <a:xfrm>
            <a:off x="-215827" y="3273421"/>
            <a:ext cx="1517688" cy="1517688"/>
          </a:xfrm>
          <a:prstGeom prst="round2DiagRect">
            <a:avLst>
              <a:gd name="adj1" fmla="val 39584"/>
              <a:gd name="adj2" fmla="val 0"/>
            </a:avLst>
          </a:prstGeom>
          <a:solidFill>
            <a:schemeClr val="bg2">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t> </a:t>
            </a:r>
          </a:p>
        </p:txBody>
      </p:sp>
      <p:sp>
        <p:nvSpPr>
          <p:cNvPr id="43" name="Round Diagonal Corner Rectangle 42">
            <a:extLst>
              <a:ext uri="{FF2B5EF4-FFF2-40B4-BE49-F238E27FC236}">
                <a16:creationId xmlns:a16="http://schemas.microsoft.com/office/drawing/2014/main" id="{D48E47CD-1493-7240-995E-52706D3EDCA9}"/>
              </a:ext>
            </a:extLst>
          </p:cNvPr>
          <p:cNvSpPr/>
          <p:nvPr userDrawn="1"/>
        </p:nvSpPr>
        <p:spPr>
          <a:xfrm>
            <a:off x="1538164" y="3531647"/>
            <a:ext cx="853711" cy="853711"/>
          </a:xfrm>
          <a:prstGeom prst="round2DiagRect">
            <a:avLst>
              <a:gd name="adj1" fmla="val 39584"/>
              <a:gd name="adj2" fmla="val 0"/>
            </a:avLst>
          </a:prstGeom>
          <a:solidFill>
            <a:schemeClr val="bg2">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t> </a:t>
            </a:r>
          </a:p>
        </p:txBody>
      </p:sp>
      <p:sp>
        <p:nvSpPr>
          <p:cNvPr id="15" name="Round Diagonal Corner Rectangle 14">
            <a:extLst>
              <a:ext uri="{FF2B5EF4-FFF2-40B4-BE49-F238E27FC236}">
                <a16:creationId xmlns:a16="http://schemas.microsoft.com/office/drawing/2014/main" id="{37F35C7A-C081-4140-9EE4-9CD470A9A2AE}"/>
              </a:ext>
            </a:extLst>
          </p:cNvPr>
          <p:cNvSpPr/>
          <p:nvPr userDrawn="1"/>
        </p:nvSpPr>
        <p:spPr>
          <a:xfrm>
            <a:off x="148004" y="6174822"/>
            <a:ext cx="11895991" cy="533714"/>
          </a:xfrm>
          <a:prstGeom prst="round2DiagRect">
            <a:avLst>
              <a:gd name="adj1" fmla="val 23110"/>
              <a:gd name="adj2" fmla="val 0"/>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t> </a:t>
            </a:r>
          </a:p>
        </p:txBody>
      </p:sp>
      <p:pic>
        <p:nvPicPr>
          <p:cNvPr id="12" name="Picture 11">
            <a:extLst>
              <a:ext uri="{FF2B5EF4-FFF2-40B4-BE49-F238E27FC236}">
                <a16:creationId xmlns:a16="http://schemas.microsoft.com/office/drawing/2014/main" id="{79E2F316-AC89-0B4A-AF59-4E060E99F766}"/>
              </a:ext>
            </a:extLst>
          </p:cNvPr>
          <p:cNvPicPr>
            <a:picLocks noChangeAspect="1"/>
          </p:cNvPicPr>
          <p:nvPr userDrawn="1"/>
        </p:nvPicPr>
        <p:blipFill>
          <a:blip r:embed="rId3"/>
          <a:stretch>
            <a:fillRect/>
          </a:stretch>
        </p:blipFill>
        <p:spPr>
          <a:xfrm>
            <a:off x="153835" y="5972053"/>
            <a:ext cx="1850811" cy="925406"/>
          </a:xfrm>
          <a:prstGeom prst="rect">
            <a:avLst/>
          </a:prstGeom>
        </p:spPr>
      </p:pic>
      <p:sp>
        <p:nvSpPr>
          <p:cNvPr id="2" name="Espace réservé du titre 1">
            <a:extLst>
              <a:ext uri="{FF2B5EF4-FFF2-40B4-BE49-F238E27FC236}">
                <a16:creationId xmlns:a16="http://schemas.microsoft.com/office/drawing/2014/main" id="{F1D2C4E0-45FA-4374-B5C3-9BE1ECB34903}"/>
              </a:ext>
            </a:extLst>
          </p:cNvPr>
          <p:cNvSpPr>
            <a:spLocks noGrp="1"/>
          </p:cNvSpPr>
          <p:nvPr>
            <p:ph type="title"/>
          </p:nvPr>
        </p:nvSpPr>
        <p:spPr>
          <a:xfrm>
            <a:off x="1418602" y="2134030"/>
            <a:ext cx="9161091" cy="1325563"/>
          </a:xfrm>
          <a:prstGeom prst="rect">
            <a:avLst/>
          </a:prstGeom>
        </p:spPr>
        <p:txBody>
          <a:bodyPr vert="horz" lIns="91440" tIns="45720" rIns="91440" bIns="45720" rtlCol="0" anchor="ctr">
            <a:normAutofit/>
          </a:bodyPr>
          <a:lstStyle/>
          <a:p>
            <a:r>
              <a:rPr lang="fr-FR"/>
              <a:t>Modifiez le style du titre</a:t>
            </a:r>
            <a:endParaRPr lang="fr-CA"/>
          </a:p>
        </p:txBody>
      </p:sp>
      <p:sp>
        <p:nvSpPr>
          <p:cNvPr id="19" name="Slide Number Placeholder 5">
            <a:extLst>
              <a:ext uri="{FF2B5EF4-FFF2-40B4-BE49-F238E27FC236}">
                <a16:creationId xmlns:a16="http://schemas.microsoft.com/office/drawing/2014/main" id="{1C3D0D92-5D64-432C-BCEE-41637CBA0426}"/>
              </a:ext>
            </a:extLst>
          </p:cNvPr>
          <p:cNvSpPr>
            <a:spLocks noGrp="1"/>
          </p:cNvSpPr>
          <p:nvPr>
            <p:ph type="sldNum" sz="quarter" idx="4"/>
          </p:nvPr>
        </p:nvSpPr>
        <p:spPr>
          <a:xfrm>
            <a:off x="9933535" y="6252193"/>
            <a:ext cx="829407" cy="365125"/>
          </a:xfrm>
          <a:prstGeom prst="rect">
            <a:avLst/>
          </a:prstGeom>
        </p:spPr>
        <p:txBody>
          <a:bodyPr vert="horz" lIns="91440" tIns="45720" rIns="91440" bIns="45720" rtlCol="0" anchor="ctr"/>
          <a:lstStyle>
            <a:lvl1pPr algn="r">
              <a:defRPr sz="1600" baseline="0">
                <a:solidFill>
                  <a:schemeClr val="bg1"/>
                </a:solidFill>
              </a:defRPr>
            </a:lvl1pPr>
          </a:lstStyle>
          <a:p>
            <a:fld id="{7C8D7908-A7C7-CC46-9524-C00CE01F6968}" type="slidenum">
              <a:rPr lang="en-US" smtClean="0"/>
              <a:pPr/>
              <a:t>‹N°›</a:t>
            </a:fld>
            <a:endParaRPr lang="en-US"/>
          </a:p>
        </p:txBody>
      </p:sp>
      <p:pic>
        <p:nvPicPr>
          <p:cNvPr id="21" name="Image 20">
            <a:extLst>
              <a:ext uri="{FF2B5EF4-FFF2-40B4-BE49-F238E27FC236}">
                <a16:creationId xmlns:a16="http://schemas.microsoft.com/office/drawing/2014/main" id="{8D20C966-0E92-4775-9566-42C9710BF251}"/>
              </a:ext>
            </a:extLst>
          </p:cNvPr>
          <p:cNvPicPr>
            <a:picLocks noChangeAspect="1"/>
          </p:cNvPicPr>
          <p:nvPr userDrawn="1"/>
        </p:nvPicPr>
        <p:blipFill>
          <a:blip r:embed="rId4"/>
          <a:stretch>
            <a:fillRect/>
          </a:stretch>
        </p:blipFill>
        <p:spPr>
          <a:xfrm>
            <a:off x="10920308" y="6350543"/>
            <a:ext cx="1056970" cy="197933"/>
          </a:xfrm>
          <a:prstGeom prst="rect">
            <a:avLst/>
          </a:prstGeom>
        </p:spPr>
      </p:pic>
    </p:spTree>
    <p:extLst>
      <p:ext uri="{BB962C8B-B14F-4D97-AF65-F5344CB8AC3E}">
        <p14:creationId xmlns:p14="http://schemas.microsoft.com/office/powerpoint/2010/main" val="1763940255"/>
      </p:ext>
    </p:extLst>
  </p:cSld>
  <p:clrMap bg1="lt1" tx1="dk1" bg2="lt2" tx2="dk2" accent1="accent1" accent2="accent2" accent3="accent3" accent4="accent4" accent5="accent5" accent6="accent6" hlink="hlink" folHlink="folHlink"/>
  <p:sldLayoutIdLst>
    <p:sldLayoutId id="2147483676" r:id="rId1"/>
  </p:sldLayoutIdLst>
  <p:hf hdr="0"/>
  <p:txStyles>
    <p:titleStyle>
      <a:lvl1pPr algn="ctr" defTabSz="914400" rtl="0" eaLnBrk="1" latinLnBrk="0" hangingPunct="1">
        <a:lnSpc>
          <a:spcPct val="90000"/>
        </a:lnSpc>
        <a:spcBef>
          <a:spcPct val="0"/>
        </a:spcBef>
        <a:buNone/>
        <a:defRPr sz="4400" b="1" i="0" kern="1200" cap="none" baseline="0">
          <a:solidFill>
            <a:schemeClr val="bg1"/>
          </a:solidFill>
          <a:latin typeface="+mj-lt"/>
          <a:ea typeface="+mj-ea"/>
          <a:cs typeface="+mj-cs"/>
        </a:defRPr>
      </a:lvl1pPr>
    </p:titleStyle>
    <p:bodyStyle>
      <a:lvl1pPr marL="0" indent="0" algn="ctr" defTabSz="914400" rtl="0" eaLnBrk="1" latinLnBrk="0" hangingPunct="1">
        <a:lnSpc>
          <a:spcPct val="90000"/>
        </a:lnSpc>
        <a:spcBef>
          <a:spcPts val="1000"/>
        </a:spcBef>
        <a:buFontTx/>
        <a:buNone/>
        <a:defRPr sz="3200" kern="1200" baseline="0">
          <a:solidFill>
            <a:schemeClr val="tx2"/>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5" name="Round Diagonal Corner Rectangle 24">
            <a:extLst>
              <a:ext uri="{FF2B5EF4-FFF2-40B4-BE49-F238E27FC236}">
                <a16:creationId xmlns:a16="http://schemas.microsoft.com/office/drawing/2014/main" id="{996DB83B-D69F-234A-A5E7-7AA0F1DE3923}"/>
              </a:ext>
            </a:extLst>
          </p:cNvPr>
          <p:cNvSpPr/>
          <p:nvPr userDrawn="1"/>
        </p:nvSpPr>
        <p:spPr>
          <a:xfrm>
            <a:off x="10550437" y="675347"/>
            <a:ext cx="1015341" cy="1015341"/>
          </a:xfrm>
          <a:prstGeom prst="round2DiagRect">
            <a:avLst>
              <a:gd name="adj1" fmla="val 39584"/>
              <a:gd name="adj2" fmla="val 0"/>
            </a:avLst>
          </a:prstGeom>
          <a:solidFill>
            <a:schemeClr val="bg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t> </a:t>
            </a:r>
          </a:p>
        </p:txBody>
      </p:sp>
      <p:sp>
        <p:nvSpPr>
          <p:cNvPr id="26" name="Round Diagonal Corner Rectangle 25">
            <a:extLst>
              <a:ext uri="{FF2B5EF4-FFF2-40B4-BE49-F238E27FC236}">
                <a16:creationId xmlns:a16="http://schemas.microsoft.com/office/drawing/2014/main" id="{DF0EFF73-8369-BA45-9C4E-8063A1391D05}"/>
              </a:ext>
            </a:extLst>
          </p:cNvPr>
          <p:cNvSpPr/>
          <p:nvPr userDrawn="1"/>
        </p:nvSpPr>
        <p:spPr>
          <a:xfrm>
            <a:off x="11708577" y="421740"/>
            <a:ext cx="657839" cy="657839"/>
          </a:xfrm>
          <a:prstGeom prst="round2DiagRect">
            <a:avLst>
              <a:gd name="adj1" fmla="val 39584"/>
              <a:gd name="adj2" fmla="val 0"/>
            </a:avLst>
          </a:prstGeom>
          <a:solidFill>
            <a:schemeClr val="bg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t> </a:t>
            </a:r>
          </a:p>
        </p:txBody>
      </p:sp>
      <p:sp>
        <p:nvSpPr>
          <p:cNvPr id="27" name="Round Diagonal Corner Rectangle 26">
            <a:extLst>
              <a:ext uri="{FF2B5EF4-FFF2-40B4-BE49-F238E27FC236}">
                <a16:creationId xmlns:a16="http://schemas.microsoft.com/office/drawing/2014/main" id="{693B532A-33E4-F24B-93DF-8EAD80907704}"/>
              </a:ext>
            </a:extLst>
          </p:cNvPr>
          <p:cNvSpPr/>
          <p:nvPr userDrawn="1"/>
        </p:nvSpPr>
        <p:spPr>
          <a:xfrm>
            <a:off x="10920308" y="-419607"/>
            <a:ext cx="932361" cy="932361"/>
          </a:xfrm>
          <a:prstGeom prst="round2DiagRect">
            <a:avLst>
              <a:gd name="adj1" fmla="val 39584"/>
              <a:gd name="adj2" fmla="val 0"/>
            </a:avLst>
          </a:prstGeom>
          <a:solidFill>
            <a:schemeClr val="bg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t> </a:t>
            </a:r>
          </a:p>
        </p:txBody>
      </p:sp>
      <p:sp>
        <p:nvSpPr>
          <p:cNvPr id="28" name="Round Diagonal Corner Rectangle 27">
            <a:extLst>
              <a:ext uri="{FF2B5EF4-FFF2-40B4-BE49-F238E27FC236}">
                <a16:creationId xmlns:a16="http://schemas.microsoft.com/office/drawing/2014/main" id="{FC21A54F-7828-524F-8B1A-3B606B523641}"/>
              </a:ext>
            </a:extLst>
          </p:cNvPr>
          <p:cNvSpPr/>
          <p:nvPr userDrawn="1"/>
        </p:nvSpPr>
        <p:spPr>
          <a:xfrm>
            <a:off x="11958054" y="-260971"/>
            <a:ext cx="524461" cy="524460"/>
          </a:xfrm>
          <a:prstGeom prst="round2DiagRect">
            <a:avLst>
              <a:gd name="adj1" fmla="val 39584"/>
              <a:gd name="adj2" fmla="val 0"/>
            </a:avLst>
          </a:prstGeom>
          <a:solidFill>
            <a:schemeClr val="bg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t> </a:t>
            </a:r>
          </a:p>
        </p:txBody>
      </p:sp>
      <p:sp>
        <p:nvSpPr>
          <p:cNvPr id="15" name="Round Diagonal Corner Rectangle 14">
            <a:extLst>
              <a:ext uri="{FF2B5EF4-FFF2-40B4-BE49-F238E27FC236}">
                <a16:creationId xmlns:a16="http://schemas.microsoft.com/office/drawing/2014/main" id="{37F35C7A-C081-4140-9EE4-9CD470A9A2AE}"/>
              </a:ext>
            </a:extLst>
          </p:cNvPr>
          <p:cNvSpPr/>
          <p:nvPr userDrawn="1"/>
        </p:nvSpPr>
        <p:spPr>
          <a:xfrm>
            <a:off x="238653" y="6182653"/>
            <a:ext cx="11895991" cy="533714"/>
          </a:xfrm>
          <a:prstGeom prst="round2DiagRect">
            <a:avLst>
              <a:gd name="adj1" fmla="val 23110"/>
              <a:gd name="adj2" fmla="val 0"/>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a:solidFill>
                  <a:schemeClr val="bg2">
                    <a:lumMod val="90000"/>
                  </a:schemeClr>
                </a:solidFill>
              </a:rPr>
              <a:t> </a:t>
            </a:r>
          </a:p>
        </p:txBody>
      </p:sp>
      <p:sp>
        <p:nvSpPr>
          <p:cNvPr id="2" name="Title Placeholder 1">
            <a:extLst>
              <a:ext uri="{FF2B5EF4-FFF2-40B4-BE49-F238E27FC236}">
                <a16:creationId xmlns:a16="http://schemas.microsoft.com/office/drawing/2014/main" id="{2E449789-D754-9549-8AEC-97AD6B5AD8D4}"/>
              </a:ext>
            </a:extLst>
          </p:cNvPr>
          <p:cNvSpPr>
            <a:spLocks noGrp="1"/>
          </p:cNvSpPr>
          <p:nvPr userDrawn="1">
            <p:ph type="title"/>
          </p:nvPr>
        </p:nvSpPr>
        <p:spPr>
          <a:xfrm>
            <a:off x="838200" y="365126"/>
            <a:ext cx="10515600" cy="1015342"/>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26D79DAE-F793-2049-959C-1AF0DFE05923}"/>
              </a:ext>
            </a:extLst>
          </p:cNvPr>
          <p:cNvSpPr>
            <a:spLocks noGrp="1"/>
          </p:cNvSpPr>
          <p:nvPr userDrawn="1">
            <p:ph type="body" idx="1"/>
          </p:nvPr>
        </p:nvSpPr>
        <p:spPr>
          <a:xfrm>
            <a:off x="838200" y="1450008"/>
            <a:ext cx="10515600" cy="4535891"/>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a:extLst>
              <a:ext uri="{FF2B5EF4-FFF2-40B4-BE49-F238E27FC236}">
                <a16:creationId xmlns:a16="http://schemas.microsoft.com/office/drawing/2014/main" id="{644297E6-3052-214F-95C9-51ACA86017B0}"/>
              </a:ext>
            </a:extLst>
          </p:cNvPr>
          <p:cNvSpPr>
            <a:spLocks noGrp="1"/>
          </p:cNvSpPr>
          <p:nvPr userDrawn="1">
            <p:ph type="sldNum" sz="quarter" idx="4"/>
          </p:nvPr>
        </p:nvSpPr>
        <p:spPr>
          <a:xfrm>
            <a:off x="9933535" y="6252193"/>
            <a:ext cx="829407" cy="365125"/>
          </a:xfrm>
          <a:prstGeom prst="rect">
            <a:avLst/>
          </a:prstGeom>
        </p:spPr>
        <p:txBody>
          <a:bodyPr vert="horz" lIns="91440" tIns="45720" rIns="91440" bIns="45720" rtlCol="0" anchor="ctr"/>
          <a:lstStyle>
            <a:lvl1pPr algn="r">
              <a:defRPr sz="1600" baseline="0">
                <a:solidFill>
                  <a:schemeClr val="bg1"/>
                </a:solidFill>
              </a:defRPr>
            </a:lvl1pPr>
          </a:lstStyle>
          <a:p>
            <a:fld id="{7C8D7908-A7C7-CC46-9524-C00CE01F6968}" type="slidenum">
              <a:rPr lang="en-US" smtClean="0"/>
              <a:pPr/>
              <a:t>‹N°›</a:t>
            </a:fld>
            <a:endParaRPr lang="en-US"/>
          </a:p>
        </p:txBody>
      </p:sp>
      <p:pic>
        <p:nvPicPr>
          <p:cNvPr id="12" name="Picture 11">
            <a:extLst>
              <a:ext uri="{FF2B5EF4-FFF2-40B4-BE49-F238E27FC236}">
                <a16:creationId xmlns:a16="http://schemas.microsoft.com/office/drawing/2014/main" id="{79E2F316-AC89-0B4A-AF59-4E060E99F766}"/>
              </a:ext>
            </a:extLst>
          </p:cNvPr>
          <p:cNvPicPr>
            <a:picLocks noChangeAspect="1"/>
          </p:cNvPicPr>
          <p:nvPr userDrawn="1"/>
        </p:nvPicPr>
        <p:blipFill>
          <a:blip r:embed="rId10"/>
          <a:stretch>
            <a:fillRect/>
          </a:stretch>
        </p:blipFill>
        <p:spPr>
          <a:xfrm>
            <a:off x="153835" y="5972053"/>
            <a:ext cx="1850811" cy="925406"/>
          </a:xfrm>
          <a:prstGeom prst="rect">
            <a:avLst/>
          </a:prstGeom>
        </p:spPr>
      </p:pic>
      <p:sp>
        <p:nvSpPr>
          <p:cNvPr id="31" name="Round Diagonal Corner Rectangle 30">
            <a:extLst>
              <a:ext uri="{FF2B5EF4-FFF2-40B4-BE49-F238E27FC236}">
                <a16:creationId xmlns:a16="http://schemas.microsoft.com/office/drawing/2014/main" id="{F9B2AE04-FCDB-F84A-96F9-5DFB2CAB86CA}"/>
              </a:ext>
            </a:extLst>
          </p:cNvPr>
          <p:cNvSpPr/>
          <p:nvPr userDrawn="1"/>
        </p:nvSpPr>
        <p:spPr>
          <a:xfrm>
            <a:off x="9792583" y="1009626"/>
            <a:ext cx="615055" cy="615055"/>
          </a:xfrm>
          <a:prstGeom prst="round2DiagRect">
            <a:avLst>
              <a:gd name="adj1" fmla="val 39584"/>
              <a:gd name="adj2" fmla="val 0"/>
            </a:avLst>
          </a:prstGeom>
          <a:solidFill>
            <a:schemeClr val="bg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t> </a:t>
            </a:r>
          </a:p>
        </p:txBody>
      </p:sp>
      <p:pic>
        <p:nvPicPr>
          <p:cNvPr id="5" name="Image 4">
            <a:extLst>
              <a:ext uri="{FF2B5EF4-FFF2-40B4-BE49-F238E27FC236}">
                <a16:creationId xmlns:a16="http://schemas.microsoft.com/office/drawing/2014/main" id="{1FDD8906-106E-4224-816A-9650F17F55BF}"/>
              </a:ext>
            </a:extLst>
          </p:cNvPr>
          <p:cNvPicPr>
            <a:picLocks noChangeAspect="1"/>
          </p:cNvPicPr>
          <p:nvPr userDrawn="1"/>
        </p:nvPicPr>
        <p:blipFill>
          <a:blip r:embed="rId11"/>
          <a:stretch>
            <a:fillRect/>
          </a:stretch>
        </p:blipFill>
        <p:spPr>
          <a:xfrm>
            <a:off x="10920308" y="6350543"/>
            <a:ext cx="1056970" cy="197933"/>
          </a:xfrm>
          <a:prstGeom prst="rect">
            <a:avLst/>
          </a:prstGeom>
        </p:spPr>
      </p:pic>
    </p:spTree>
    <p:extLst>
      <p:ext uri="{BB962C8B-B14F-4D97-AF65-F5344CB8AC3E}">
        <p14:creationId xmlns:p14="http://schemas.microsoft.com/office/powerpoint/2010/main" val="3338205893"/>
      </p:ext>
    </p:extLst>
  </p:cSld>
  <p:clrMap bg1="lt1" tx1="dk1" bg2="lt2" tx2="dk2" accent1="accent1" accent2="accent2" accent3="accent3" accent4="accent4" accent5="accent5" accent6="accent6" hlink="hlink" folHlink="folHlink"/>
  <p:sldLayoutIdLst>
    <p:sldLayoutId id="2147483664" r:id="rId1"/>
    <p:sldLayoutId id="2147483665" r:id="rId2"/>
    <p:sldLayoutId id="2147483666" r:id="rId3"/>
    <p:sldLayoutId id="2147483667" r:id="rId4"/>
    <p:sldLayoutId id="2147483668" r:id="rId5"/>
    <p:sldLayoutId id="2147483679" r:id="rId6"/>
    <p:sldLayoutId id="2147483680" r:id="rId7"/>
    <p:sldLayoutId id="2147483681" r:id="rId8"/>
  </p:sldLayoutIdLst>
  <p:hf hdr="0"/>
  <p:txStyles>
    <p:titleStyle>
      <a:lvl1pPr algn="l" defTabSz="914400" rtl="0" eaLnBrk="1" latinLnBrk="0" hangingPunct="1">
        <a:lnSpc>
          <a:spcPct val="90000"/>
        </a:lnSpc>
        <a:spcBef>
          <a:spcPct val="0"/>
        </a:spcBef>
        <a:buNone/>
        <a:defRPr sz="3600" b="1" i="0" kern="1200" cap="none" baseline="0">
          <a:solidFill>
            <a:srgbClr val="23A638"/>
          </a:solidFill>
          <a:latin typeface="+mj-lt"/>
          <a:ea typeface="+mj-ea"/>
          <a:cs typeface="+mj-cs"/>
        </a:defRPr>
      </a:lvl1pPr>
    </p:titleStyle>
    <p:bodyStyle>
      <a:lvl1pPr marL="0" indent="0" algn="l" defTabSz="914400" rtl="0" eaLnBrk="1" latinLnBrk="0" hangingPunct="1">
        <a:lnSpc>
          <a:spcPct val="90000"/>
        </a:lnSpc>
        <a:spcBef>
          <a:spcPts val="1000"/>
        </a:spcBef>
        <a:buFontTx/>
        <a:buNone/>
        <a:defRPr sz="2800" kern="1200" baseline="0">
          <a:solidFill>
            <a:srgbClr val="23A638"/>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notesSlide" Target="../notesSlides/notesSlide1.xml"/><Relationship Id="rId3" Type="http://schemas.openxmlformats.org/officeDocument/2006/relationships/tags" Target="../tags/tag3.xml"/><Relationship Id="rId7" Type="http://schemas.openxmlformats.org/officeDocument/2006/relationships/slideLayout" Target="../slideLayouts/slideLayout1.xml"/><Relationship Id="rId2" Type="http://schemas.openxmlformats.org/officeDocument/2006/relationships/tags" Target="../tags/tag2.xml"/><Relationship Id="rId1" Type="http://schemas.openxmlformats.org/officeDocument/2006/relationships/tags" Target="../tags/tag1.xml"/><Relationship Id="rId6" Type="http://schemas.openxmlformats.org/officeDocument/2006/relationships/tags" Target="../tags/tag6.xml"/><Relationship Id="rId11" Type="http://schemas.openxmlformats.org/officeDocument/2006/relationships/hyperlink" Target="mailto:Myriam.Beaudet@USherbrooke.ca" TargetMode="External"/><Relationship Id="rId5" Type="http://schemas.openxmlformats.org/officeDocument/2006/relationships/tags" Target="../tags/tag5.xml"/><Relationship Id="rId10" Type="http://schemas.openxmlformats.org/officeDocument/2006/relationships/image" Target="../media/image2.png"/><Relationship Id="rId4" Type="http://schemas.openxmlformats.org/officeDocument/2006/relationships/tags" Target="../tags/tag4.xml"/><Relationship Id="rId9" Type="http://schemas.openxmlformats.org/officeDocument/2006/relationships/image" Target="../media/image4.emf"/></Relationships>
</file>

<file path=ppt/slides/_rels/slide10.xml.rels><?xml version="1.0" encoding="UTF-8" standalone="yes"?>
<Relationships xmlns="http://schemas.openxmlformats.org/package/2006/relationships"><Relationship Id="rId3" Type="http://schemas.openxmlformats.org/officeDocument/2006/relationships/hyperlink" Target="http://fabriquerel.org/processus-de-creation/rechercher/#1580995549243-7829004e-baaz" TargetMode="External"/><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hyperlink" Target="https://fabriquerel.org/wp-content/uploads/2020/06/Info_licences_CC-BY_fabriqueREL.pdf" TargetMode="External"/><Relationship Id="rId2" Type="http://schemas.openxmlformats.org/officeDocument/2006/relationships/notesSlide" Target="../notesSlides/notesSlide8.xml"/><Relationship Id="rId1" Type="http://schemas.openxmlformats.org/officeDocument/2006/relationships/slideLayout" Target="../slideLayouts/slideLayout4.xml"/><Relationship Id="rId6" Type="http://schemas.openxmlformats.org/officeDocument/2006/relationships/image" Target="../media/image13.png"/><Relationship Id="rId5" Type="http://schemas.openxmlformats.org/officeDocument/2006/relationships/hyperlink" Target="https://creativecommons.org/licenses/by/4.0/" TargetMode="External"/><Relationship Id="rId4" Type="http://schemas.openxmlformats.org/officeDocument/2006/relationships/hyperlink" Target="https://fabriquerel.org/licences/" TargetMode="External"/></Relationships>
</file>

<file path=ppt/slides/_rels/slide12.xml.rels><?xml version="1.0" encoding="UTF-8" standalone="yes"?>
<Relationships xmlns="http://schemas.openxmlformats.org/package/2006/relationships"><Relationship Id="rId8" Type="http://schemas.openxmlformats.org/officeDocument/2006/relationships/hyperlink" Target="https://fabriquerel.org/licences/" TargetMode="External"/><Relationship Id="rId3" Type="http://schemas.openxmlformats.org/officeDocument/2006/relationships/image" Target="../media/image15.png"/><Relationship Id="rId7" Type="http://schemas.openxmlformats.org/officeDocument/2006/relationships/hyperlink" Target="https://fabriquerel.org/wp-content/uploads/2020/06/REL-5R-fabriqueREL.pdf" TargetMode="External"/><Relationship Id="rId2" Type="http://schemas.openxmlformats.org/officeDocument/2006/relationships/image" Target="../media/image14.png"/><Relationship Id="rId1" Type="http://schemas.openxmlformats.org/officeDocument/2006/relationships/slideLayout" Target="../slideLayouts/slideLayout4.xml"/><Relationship Id="rId6" Type="http://schemas.openxmlformats.org/officeDocument/2006/relationships/image" Target="../media/image18.png"/><Relationship Id="rId5" Type="http://schemas.openxmlformats.org/officeDocument/2006/relationships/image" Target="../media/image17.png"/><Relationship Id="rId4" Type="http://schemas.openxmlformats.org/officeDocument/2006/relationships/image" Target="../media/image16.png"/><Relationship Id="rId9" Type="http://schemas.openxmlformats.org/officeDocument/2006/relationships/hyperlink" Target="https://creativecommons.org/licenses/by/4.0/" TargetMode="External"/></Relationships>
</file>

<file path=ppt/slides/_rels/slide13.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1.xml"/><Relationship Id="rId1" Type="http://schemas.openxmlformats.org/officeDocument/2006/relationships/tags" Target="../tags/tag10.xml"/></Relationships>
</file>

<file path=ppt/slides/_rels/slide14.xml.rels><?xml version="1.0" encoding="UTF-8" standalone="yes"?>
<Relationships xmlns="http://schemas.openxmlformats.org/package/2006/relationships"><Relationship Id="rId3" Type="http://schemas.openxmlformats.org/officeDocument/2006/relationships/tags" Target="../tags/tag14.xml"/><Relationship Id="rId7" Type="http://schemas.openxmlformats.org/officeDocument/2006/relationships/hyperlink" Target="http://fabriquerel.org/processus-de-creation/rechercher/" TargetMode="External"/><Relationship Id="rId2" Type="http://schemas.openxmlformats.org/officeDocument/2006/relationships/tags" Target="../tags/tag13.xml"/><Relationship Id="rId1" Type="http://schemas.openxmlformats.org/officeDocument/2006/relationships/tags" Target="../tags/tag12.xml"/><Relationship Id="rId6" Type="http://schemas.openxmlformats.org/officeDocument/2006/relationships/notesSlide" Target="../notesSlides/notesSlide9.xml"/><Relationship Id="rId5" Type="http://schemas.openxmlformats.org/officeDocument/2006/relationships/slideLayout" Target="../slideLayouts/slideLayout4.xml"/><Relationship Id="rId4" Type="http://schemas.openxmlformats.org/officeDocument/2006/relationships/tags" Target="../tags/tag15.xml"/></Relationships>
</file>

<file path=ppt/slides/_rels/slide15.xml.rels><?xml version="1.0" encoding="UTF-8" standalone="yes"?>
<Relationships xmlns="http://schemas.openxmlformats.org/package/2006/relationships"><Relationship Id="rId8" Type="http://schemas.openxmlformats.org/officeDocument/2006/relationships/image" Target="../media/image19.png"/><Relationship Id="rId3" Type="http://schemas.openxmlformats.org/officeDocument/2006/relationships/tags" Target="../tags/tag18.xml"/><Relationship Id="rId7" Type="http://schemas.openxmlformats.org/officeDocument/2006/relationships/hyperlink" Target="https://www.youtube.com/watch?v=PDKw7a9cdm4&amp;feature=youtu.be" TargetMode="External"/><Relationship Id="rId2" Type="http://schemas.openxmlformats.org/officeDocument/2006/relationships/tags" Target="../tags/tag17.xml"/><Relationship Id="rId1" Type="http://schemas.openxmlformats.org/officeDocument/2006/relationships/tags" Target="../tags/tag16.xml"/><Relationship Id="rId6" Type="http://schemas.openxmlformats.org/officeDocument/2006/relationships/notesSlide" Target="../notesSlides/notesSlide10.xml"/><Relationship Id="rId5" Type="http://schemas.openxmlformats.org/officeDocument/2006/relationships/slideLayout" Target="../slideLayouts/slideLayout4.xml"/><Relationship Id="rId4" Type="http://schemas.openxmlformats.org/officeDocument/2006/relationships/tags" Target="../tags/tag19.xml"/></Relationships>
</file>

<file path=ppt/slides/_rels/slide16.xml.rels><?xml version="1.0" encoding="UTF-8" standalone="yes"?>
<Relationships xmlns="http://schemas.openxmlformats.org/package/2006/relationships"><Relationship Id="rId3" Type="http://schemas.openxmlformats.org/officeDocument/2006/relationships/tags" Target="../tags/tag22.xml"/><Relationship Id="rId7" Type="http://schemas.openxmlformats.org/officeDocument/2006/relationships/hyperlink" Target="https://fabriquerel.org/wp-content/uploads/parcours-recherche-fabriqueREL.docx" TargetMode="External"/><Relationship Id="rId2" Type="http://schemas.openxmlformats.org/officeDocument/2006/relationships/tags" Target="../tags/tag21.xml"/><Relationship Id="rId1" Type="http://schemas.openxmlformats.org/officeDocument/2006/relationships/tags" Target="../tags/tag20.xml"/><Relationship Id="rId6" Type="http://schemas.openxmlformats.org/officeDocument/2006/relationships/image" Target="../media/image20.png"/><Relationship Id="rId5" Type="http://schemas.openxmlformats.org/officeDocument/2006/relationships/notesSlide" Target="../notesSlides/notesSlide11.xml"/><Relationship Id="rId4"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8" Type="http://schemas.openxmlformats.org/officeDocument/2006/relationships/hyperlink" Target="http://guides.bibliotheques.uqam.ca/themes/179-Ressources-educatives-libres-(REL)" TargetMode="External"/><Relationship Id="rId3" Type="http://schemas.openxmlformats.org/officeDocument/2006/relationships/tags" Target="../tags/tag25.xml"/><Relationship Id="rId7" Type="http://schemas.openxmlformats.org/officeDocument/2006/relationships/hyperlink" Target="https://bib.umontreal.ca/guides/types-documents/rel" TargetMode="External"/><Relationship Id="rId2" Type="http://schemas.openxmlformats.org/officeDocument/2006/relationships/tags" Target="../tags/tag24.xml"/><Relationship Id="rId1" Type="http://schemas.openxmlformats.org/officeDocument/2006/relationships/tags" Target="../tags/tag23.xml"/><Relationship Id="rId6" Type="http://schemas.openxmlformats.org/officeDocument/2006/relationships/hyperlink" Target="https://libguides.biblio.usherbrooke.ca/crda/ressources_libres_de_droit" TargetMode="External"/><Relationship Id="rId5" Type="http://schemas.openxmlformats.org/officeDocument/2006/relationships/slideLayout" Target="../slideLayouts/slideLayout6.xml"/><Relationship Id="rId10" Type="http://schemas.openxmlformats.org/officeDocument/2006/relationships/image" Target="../media/image21.png"/><Relationship Id="rId4" Type="http://schemas.openxmlformats.org/officeDocument/2006/relationships/tags" Target="../tags/tag26.xml"/><Relationship Id="rId9" Type="http://schemas.openxmlformats.org/officeDocument/2006/relationships/hyperlink" Target="https://opentextbooks.concordia.ca/oerbydiscipline/" TargetMode="External"/></Relationships>
</file>

<file path=ppt/slides/_rels/slide18.xml.rels><?xml version="1.0" encoding="UTF-8" standalone="yes"?>
<Relationships xmlns="http://schemas.openxmlformats.org/package/2006/relationships"><Relationship Id="rId8" Type="http://schemas.openxmlformats.org/officeDocument/2006/relationships/image" Target="../media/image22.png"/><Relationship Id="rId13" Type="http://schemas.openxmlformats.org/officeDocument/2006/relationships/image" Target="../media/image25.png"/><Relationship Id="rId3" Type="http://schemas.openxmlformats.org/officeDocument/2006/relationships/tags" Target="../tags/tag29.xml"/><Relationship Id="rId7" Type="http://schemas.openxmlformats.org/officeDocument/2006/relationships/hyperlink" Target="https://open.bccampus.ca/browse-our-collection/find-open-textbooks/" TargetMode="External"/><Relationship Id="rId12" Type="http://schemas.openxmlformats.org/officeDocument/2006/relationships/image" Target="../media/image24.png"/><Relationship Id="rId2" Type="http://schemas.openxmlformats.org/officeDocument/2006/relationships/tags" Target="../tags/tag28.xml"/><Relationship Id="rId1" Type="http://schemas.openxmlformats.org/officeDocument/2006/relationships/tags" Target="../tags/tag27.xml"/><Relationship Id="rId6" Type="http://schemas.openxmlformats.org/officeDocument/2006/relationships/notesSlide" Target="../notesSlides/notesSlide12.xml"/><Relationship Id="rId11" Type="http://schemas.openxmlformats.org/officeDocument/2006/relationships/hyperlink" Target="https://search.creativecommons.org/" TargetMode="External"/><Relationship Id="rId5" Type="http://schemas.openxmlformats.org/officeDocument/2006/relationships/slideLayout" Target="../slideLayouts/slideLayout7.xml"/><Relationship Id="rId10" Type="http://schemas.openxmlformats.org/officeDocument/2006/relationships/image" Target="../media/image23.png"/><Relationship Id="rId4" Type="http://schemas.openxmlformats.org/officeDocument/2006/relationships/tags" Target="../tags/tag30.xml"/><Relationship Id="rId9" Type="http://schemas.openxmlformats.org/officeDocument/2006/relationships/hyperlink" Target="https://guides.lib.vt.edu/oer/subjects" TargetMode="External"/><Relationship Id="rId14" Type="http://schemas.openxmlformats.org/officeDocument/2006/relationships/image" Target="../media/image26.png"/></Relationships>
</file>

<file path=ppt/slides/_rels/slide19.xml.rels><?xml version="1.0" encoding="UTF-8" standalone="yes"?>
<Relationships xmlns="http://schemas.openxmlformats.org/package/2006/relationships"><Relationship Id="rId8" Type="http://schemas.openxmlformats.org/officeDocument/2006/relationships/image" Target="../media/image27.png"/><Relationship Id="rId3" Type="http://schemas.openxmlformats.org/officeDocument/2006/relationships/tags" Target="../tags/tag33.xml"/><Relationship Id="rId7" Type="http://schemas.openxmlformats.org/officeDocument/2006/relationships/hyperlink" Target="https://libguides.hec.ca/google/recherche-avancee" TargetMode="External"/><Relationship Id="rId2" Type="http://schemas.openxmlformats.org/officeDocument/2006/relationships/tags" Target="../tags/tag32.xml"/><Relationship Id="rId1" Type="http://schemas.openxmlformats.org/officeDocument/2006/relationships/tags" Target="../tags/tag31.xml"/><Relationship Id="rId6" Type="http://schemas.openxmlformats.org/officeDocument/2006/relationships/hyperlink" Target="https://www.google.fr/advanced_search" TargetMode="External"/><Relationship Id="rId5" Type="http://schemas.openxmlformats.org/officeDocument/2006/relationships/slideLayout" Target="../slideLayouts/slideLayout6.xml"/><Relationship Id="rId4" Type="http://schemas.openxmlformats.org/officeDocument/2006/relationships/tags" Target="../tags/tag34.xml"/></Relationships>
</file>

<file path=ppt/slides/_rels/slide2.xml.rels><?xml version="1.0" encoding="UTF-8" standalone="yes"?>
<Relationships xmlns="http://schemas.openxmlformats.org/package/2006/relationships"><Relationship Id="rId3" Type="http://schemas.openxmlformats.org/officeDocument/2006/relationships/hyperlink" Target="https://fabriquerel.org/wp-content/uploads/techniques-trouver-REL-UdeM-fabriqueREL.pptx" TargetMode="External"/><Relationship Id="rId2" Type="http://schemas.openxmlformats.org/officeDocument/2006/relationships/slideLayout" Target="../slideLayouts/slideLayout8.xml"/><Relationship Id="rId1" Type="http://schemas.openxmlformats.org/officeDocument/2006/relationships/tags" Target="../tags/tag7.xml"/><Relationship Id="rId4" Type="http://schemas.openxmlformats.org/officeDocument/2006/relationships/hyperlink" Target="https://doi.org/10.5683/SP2/WWB9FE" TargetMode="External"/></Relationships>
</file>

<file path=ppt/slides/_rels/slide20.xml.rels><?xml version="1.0" encoding="UTF-8" standalone="yes"?>
<Relationships xmlns="http://schemas.openxmlformats.org/package/2006/relationships"><Relationship Id="rId8" Type="http://schemas.openxmlformats.org/officeDocument/2006/relationships/hyperlink" Target="https://www.linguee.fr/" TargetMode="External"/><Relationship Id="rId13" Type="http://schemas.openxmlformats.org/officeDocument/2006/relationships/hyperlink" Target="https://www.btb.termiumplus.gc.ca/tpv2alpha/alpha-fra.html?lang=fra" TargetMode="External"/><Relationship Id="rId3" Type="http://schemas.openxmlformats.org/officeDocument/2006/relationships/tags" Target="../tags/tag37.xml"/><Relationship Id="rId7" Type="http://schemas.openxmlformats.org/officeDocument/2006/relationships/hyperlink" Target="https://www.deepl.com/translator" TargetMode="External"/><Relationship Id="rId12" Type="http://schemas.openxmlformats.org/officeDocument/2006/relationships/hyperlink" Target="https://usherbrooke.on.worldcat.org/oclc/1035259173" TargetMode="External"/><Relationship Id="rId2" Type="http://schemas.openxmlformats.org/officeDocument/2006/relationships/tags" Target="../tags/tag36.xml"/><Relationship Id="rId1" Type="http://schemas.openxmlformats.org/officeDocument/2006/relationships/tags" Target="../tags/tag35.xml"/><Relationship Id="rId6" Type="http://schemas.openxmlformats.org/officeDocument/2006/relationships/notesSlide" Target="../notesSlides/notesSlide13.xml"/><Relationship Id="rId11" Type="http://schemas.openxmlformats.org/officeDocument/2006/relationships/hyperlink" Target="https://libguides.biblio.usherbrooke.ca/az.php?q=grand%20robert%20electronique" TargetMode="External"/><Relationship Id="rId5" Type="http://schemas.openxmlformats.org/officeDocument/2006/relationships/slideLayout" Target="../slideLayouts/slideLayout6.xml"/><Relationship Id="rId10" Type="http://schemas.openxmlformats.org/officeDocument/2006/relationships/hyperlink" Target="http://www.granddictionnaire.com/" TargetMode="External"/><Relationship Id="rId4" Type="http://schemas.openxmlformats.org/officeDocument/2006/relationships/tags" Target="../tags/tag38.xml"/><Relationship Id="rId9" Type="http://schemas.openxmlformats.org/officeDocument/2006/relationships/hyperlink" Target="http://crisco.unicaen.fr/des/" TargetMode="External"/><Relationship Id="rId14" Type="http://schemas.openxmlformats.org/officeDocument/2006/relationships/image" Target="../media/image28.png"/></Relationships>
</file>

<file path=ppt/slides/_rels/slide21.xml.rels><?xml version="1.0" encoding="UTF-8" standalone="yes"?>
<Relationships xmlns="http://schemas.openxmlformats.org/package/2006/relationships"><Relationship Id="rId3" Type="http://schemas.openxmlformats.org/officeDocument/2006/relationships/tags" Target="../tags/tag41.xml"/><Relationship Id="rId2" Type="http://schemas.openxmlformats.org/officeDocument/2006/relationships/tags" Target="../tags/tag40.xml"/><Relationship Id="rId1" Type="http://schemas.openxmlformats.org/officeDocument/2006/relationships/tags" Target="../tags/tag39.xml"/><Relationship Id="rId5" Type="http://schemas.openxmlformats.org/officeDocument/2006/relationships/hyperlink" Target="http://fabriquerel.org/processus-de-creation/rechercher/#1580996468130-2d1fd691-5886" TargetMode="External"/><Relationship Id="rId4"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3" Type="http://schemas.openxmlformats.org/officeDocument/2006/relationships/hyperlink" Target="https://repository.ifla.org/handle/123456789/196" TargetMode="External"/><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43.xml"/><Relationship Id="rId1" Type="http://schemas.openxmlformats.org/officeDocument/2006/relationships/tags" Target="../tags/tag42.xml"/></Relationships>
</file>

<file path=ppt/slides/_rels/slide24.xml.rels><?xml version="1.0" encoding="UTF-8" standalone="yes"?>
<Relationships xmlns="http://schemas.openxmlformats.org/package/2006/relationships"><Relationship Id="rId8" Type="http://schemas.openxmlformats.org/officeDocument/2006/relationships/hyperlink" Target="https://bib.umontreal.ca/citer/styles-bibliographiques/apa" TargetMode="External"/><Relationship Id="rId3" Type="http://schemas.openxmlformats.org/officeDocument/2006/relationships/tags" Target="../tags/tag46.xml"/><Relationship Id="rId7" Type="http://schemas.openxmlformats.org/officeDocument/2006/relationships/hyperlink" Target="https://mondiapason.ca/fichiers/OutilBibliographique/" TargetMode="External"/><Relationship Id="rId2" Type="http://schemas.openxmlformats.org/officeDocument/2006/relationships/tags" Target="../tags/tag45.xml"/><Relationship Id="rId1" Type="http://schemas.openxmlformats.org/officeDocument/2006/relationships/tags" Target="../tags/tag44.xml"/><Relationship Id="rId6" Type="http://schemas.openxmlformats.org/officeDocument/2006/relationships/hyperlink" Target="https://libguides.biblio.usherbrooke.ca/c.php?g=710873&amp;p=5065353&amp;preview=6a7351ce14cb505184b0c5c197e28909" TargetMode="External"/><Relationship Id="rId5" Type="http://schemas.openxmlformats.org/officeDocument/2006/relationships/hyperlink" Target="https://libguides.biblio.usherbrooke.ca/etapesrecherche/citer" TargetMode="External"/><Relationship Id="rId4"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3" Type="http://schemas.openxmlformats.org/officeDocument/2006/relationships/tags" Target="../tags/tag49.xml"/><Relationship Id="rId7" Type="http://schemas.openxmlformats.org/officeDocument/2006/relationships/hyperlink" Target="https://libguides.biblio.usherbrooke.ca/zotero" TargetMode="External"/><Relationship Id="rId2" Type="http://schemas.openxmlformats.org/officeDocument/2006/relationships/tags" Target="../tags/tag48.xml"/><Relationship Id="rId1" Type="http://schemas.openxmlformats.org/officeDocument/2006/relationships/tags" Target="../tags/tag47.xml"/><Relationship Id="rId6" Type="http://schemas.openxmlformats.org/officeDocument/2006/relationships/hyperlink" Target="https://www.usherbrooke.ca/biblio/services/services-generaux/formations#acc-7549-341" TargetMode="External"/><Relationship Id="rId5" Type="http://schemas.openxmlformats.org/officeDocument/2006/relationships/slideLayout" Target="../slideLayouts/slideLayout4.xml"/><Relationship Id="rId4" Type="http://schemas.openxmlformats.org/officeDocument/2006/relationships/tags" Target="../tags/tag50.xml"/></Relationships>
</file>

<file path=ppt/slides/_rels/slide26.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52.xml"/><Relationship Id="rId1" Type="http://schemas.openxmlformats.org/officeDocument/2006/relationships/tags" Target="../tags/tag51.xml"/><Relationship Id="rId4" Type="http://schemas.openxmlformats.org/officeDocument/2006/relationships/notesSlide" Target="../notesSlides/notesSlide15.xml"/></Relationships>
</file>

<file path=ppt/slides/_rels/slide27.xml.rels><?xml version="1.0" encoding="UTF-8" standalone="yes"?>
<Relationships xmlns="http://schemas.openxmlformats.org/package/2006/relationships"><Relationship Id="rId8" Type="http://schemas.openxmlformats.org/officeDocument/2006/relationships/hyperlink" Target="https://fabriquerel.org/" TargetMode="External"/><Relationship Id="rId3" Type="http://schemas.openxmlformats.org/officeDocument/2006/relationships/tags" Target="../tags/tag55.xml"/><Relationship Id="rId7" Type="http://schemas.openxmlformats.org/officeDocument/2006/relationships/image" Target="../media/image4.emf"/><Relationship Id="rId2" Type="http://schemas.openxmlformats.org/officeDocument/2006/relationships/tags" Target="../tags/tag54.xml"/><Relationship Id="rId1" Type="http://schemas.openxmlformats.org/officeDocument/2006/relationships/tags" Target="../tags/tag53.xml"/><Relationship Id="rId6" Type="http://schemas.openxmlformats.org/officeDocument/2006/relationships/notesSlide" Target="../notesSlides/notesSlide16.xml"/><Relationship Id="rId5" Type="http://schemas.openxmlformats.org/officeDocument/2006/relationships/slideLayout" Target="../slideLayouts/slideLayout1.xml"/><Relationship Id="rId4" Type="http://schemas.openxmlformats.org/officeDocument/2006/relationships/tags" Target="../tags/tag56.xml"/></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tags" Target="../tags/tag9.xml"/><Relationship Id="rId1" Type="http://schemas.openxmlformats.org/officeDocument/2006/relationships/tags" Target="../tags/tag8.xml"/><Relationship Id="rId4" Type="http://schemas.openxmlformats.org/officeDocument/2006/relationships/notesSlide" Target="../notesSlides/notesSlide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4.xml"/><Relationship Id="rId6" Type="http://schemas.openxmlformats.org/officeDocument/2006/relationships/hyperlink" Target="https://creativecommons.org/licenses/by/4.0/" TargetMode="External"/><Relationship Id="rId5" Type="http://schemas.openxmlformats.org/officeDocument/2006/relationships/hyperlink" Target="https://fabriquerel.org/licences/" TargetMode="External"/><Relationship Id="rId4" Type="http://schemas.openxmlformats.org/officeDocument/2006/relationships/hyperlink" Target="https://fabriquerel.org/wp-content/uploads/2020/05/parcours-creation-REL-fabriqueREL.pdf"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image" Target="../media/image6.png"/><Relationship Id="rId7" Type="http://schemas.openxmlformats.org/officeDocument/2006/relationships/image" Target="../media/image10.png"/><Relationship Id="rId2" Type="http://schemas.openxmlformats.org/officeDocument/2006/relationships/notesSlide" Target="../notesSlides/notesSlide4.xml"/><Relationship Id="rId1" Type="http://schemas.openxmlformats.org/officeDocument/2006/relationships/slideLayout" Target="../slideLayouts/slideLayout4.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s>
</file>

<file path=ppt/slides/_rels/slide8.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5.xml"/><Relationship Id="rId1" Type="http://schemas.openxmlformats.org/officeDocument/2006/relationships/slideLayout" Target="../slideLayouts/slideLayout10.xml"/></Relationships>
</file>

<file path=ppt/slides/_rels/slide9.xml.rels><?xml version="1.0" encoding="UTF-8" standalone="yes"?>
<Relationships xmlns="http://schemas.openxmlformats.org/package/2006/relationships"><Relationship Id="rId3" Type="http://schemas.openxmlformats.org/officeDocument/2006/relationships/hyperlink" Target="https://www.bda.ulaval.ca/utilisation-libre/oeuvres-utilisables-librement/" TargetMode="External"/><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8B0029-B993-9C40-A705-46935DAF0916}"/>
              </a:ext>
            </a:extLst>
          </p:cNvPr>
          <p:cNvSpPr>
            <a:spLocks noGrp="1"/>
          </p:cNvSpPr>
          <p:nvPr>
            <p:ph type="title"/>
            <p:custDataLst>
              <p:tags r:id="rId1"/>
            </p:custDataLst>
          </p:nvPr>
        </p:nvSpPr>
        <p:spPr>
          <a:xfrm>
            <a:off x="3204964" y="2240972"/>
            <a:ext cx="8785479" cy="1582127"/>
          </a:xfrm>
        </p:spPr>
        <p:txBody>
          <a:bodyPr>
            <a:normAutofit/>
          </a:bodyPr>
          <a:lstStyle/>
          <a:p>
            <a:pPr algn="l"/>
            <a:r>
              <a:rPr lang="fr-CA" sz="3200"/>
              <a:t>Accompagner le personnel enseignant </a:t>
            </a:r>
            <a:br>
              <a:rPr lang="fr-CA" sz="3200"/>
            </a:br>
            <a:r>
              <a:rPr lang="fr-CA" sz="3200"/>
              <a:t>dans la recherche de REL</a:t>
            </a:r>
            <a:br>
              <a:rPr lang="fr-CA" sz="3200" b="1">
                <a:solidFill>
                  <a:schemeClr val="accent1"/>
                </a:solidFill>
              </a:rPr>
            </a:br>
            <a:endParaRPr lang="en-US" sz="3200"/>
          </a:p>
        </p:txBody>
      </p:sp>
      <p:sp>
        <p:nvSpPr>
          <p:cNvPr id="7" name="Round Diagonal Corner Rectangle 6">
            <a:extLst>
              <a:ext uri="{FF2B5EF4-FFF2-40B4-BE49-F238E27FC236}">
                <a16:creationId xmlns:a16="http://schemas.microsoft.com/office/drawing/2014/main" id="{51A9BE4F-8C45-C448-89D6-9D1EBCE03735}"/>
              </a:ext>
            </a:extLst>
          </p:cNvPr>
          <p:cNvSpPr/>
          <p:nvPr>
            <p:custDataLst>
              <p:tags r:id="rId2"/>
            </p:custDataLst>
          </p:nvPr>
        </p:nvSpPr>
        <p:spPr>
          <a:xfrm>
            <a:off x="2823963" y="5275873"/>
            <a:ext cx="9841835" cy="1582127"/>
          </a:xfrm>
          <a:prstGeom prst="round2DiagRect">
            <a:avLst>
              <a:gd name="adj1" fmla="val 26479"/>
              <a:gd name="adj2" fmla="val 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t> </a:t>
            </a:r>
          </a:p>
        </p:txBody>
      </p:sp>
      <p:pic>
        <p:nvPicPr>
          <p:cNvPr id="8" name="Picture 7">
            <a:extLst>
              <a:ext uri="{FF2B5EF4-FFF2-40B4-BE49-F238E27FC236}">
                <a16:creationId xmlns:a16="http://schemas.microsoft.com/office/drawing/2014/main" id="{F222D046-4059-E543-B78D-59C31CB955BB}"/>
              </a:ext>
            </a:extLst>
          </p:cNvPr>
          <p:cNvPicPr>
            <a:picLocks noChangeAspect="1"/>
          </p:cNvPicPr>
          <p:nvPr>
            <p:custDataLst>
              <p:tags r:id="rId3"/>
            </p:custDataLst>
          </p:nvPr>
        </p:nvPicPr>
        <p:blipFill>
          <a:blip r:embed="rId9"/>
          <a:stretch>
            <a:fillRect/>
          </a:stretch>
        </p:blipFill>
        <p:spPr>
          <a:xfrm>
            <a:off x="1875994" y="193467"/>
            <a:ext cx="3896458" cy="1948229"/>
          </a:xfrm>
          <a:prstGeom prst="rect">
            <a:avLst/>
          </a:prstGeom>
        </p:spPr>
      </p:pic>
      <p:sp>
        <p:nvSpPr>
          <p:cNvPr id="10" name="Subtitle 2">
            <a:extLst>
              <a:ext uri="{FF2B5EF4-FFF2-40B4-BE49-F238E27FC236}">
                <a16:creationId xmlns:a16="http://schemas.microsoft.com/office/drawing/2014/main" id="{4E19266E-8C67-4754-BB4D-5C465EA346E1}"/>
              </a:ext>
            </a:extLst>
          </p:cNvPr>
          <p:cNvSpPr txBox="1">
            <a:spLocks/>
          </p:cNvSpPr>
          <p:nvPr>
            <p:custDataLst>
              <p:tags r:id="rId4"/>
            </p:custDataLst>
          </p:nvPr>
        </p:nvSpPr>
        <p:spPr>
          <a:xfrm>
            <a:off x="3296771" y="3920662"/>
            <a:ext cx="8153916" cy="1009696"/>
          </a:xfrm>
          <a:prstGeom prst="rect">
            <a:avLst/>
          </a:prstGeom>
        </p:spPr>
        <p:txBody>
          <a:bodyPr vert="horz" lIns="91440" tIns="45720" rIns="91440" bIns="45720" rtlCol="0" anchor="t">
            <a:normAutofit/>
          </a:bodyPr>
          <a:lstStyle>
            <a:lvl1pPr marL="0" indent="0" algn="ctr" defTabSz="914400" rtl="0" eaLnBrk="1" latinLnBrk="0" hangingPunct="1">
              <a:lnSpc>
                <a:spcPct val="90000"/>
              </a:lnSpc>
              <a:spcBef>
                <a:spcPts val="1000"/>
              </a:spcBef>
              <a:buFontTx/>
              <a:buNone/>
              <a:defRPr sz="2400" kern="1200" baseline="0">
                <a:solidFill>
                  <a:schemeClr val="bg1"/>
                </a:solidFill>
                <a:latin typeface="+mn-lt"/>
                <a:ea typeface="+mn-ea"/>
                <a:cs typeface="+mn-cs"/>
              </a:defRPr>
            </a:lvl1pPr>
            <a:lvl2pPr marL="0" indent="0" algn="ctr" defTabSz="914400" rtl="0" eaLnBrk="1" latinLnBrk="0" hangingPunct="1">
              <a:lnSpc>
                <a:spcPct val="90000"/>
              </a:lnSpc>
              <a:spcBef>
                <a:spcPts val="500"/>
              </a:spcBef>
              <a:buFontTx/>
              <a:buNone/>
              <a:defRPr sz="2000" kern="1200" baseline="0">
                <a:solidFill>
                  <a:schemeClr val="accent1"/>
                </a:solidFill>
                <a:latin typeface="+mn-lt"/>
                <a:ea typeface="+mn-ea"/>
                <a:cs typeface="+mn-cs"/>
              </a:defRPr>
            </a:lvl2pPr>
            <a:lvl3pPr marL="0" indent="0" algn="ctr" defTabSz="914400" rtl="0" eaLnBrk="1" latinLnBrk="0" hangingPunct="1">
              <a:lnSpc>
                <a:spcPct val="90000"/>
              </a:lnSpc>
              <a:spcBef>
                <a:spcPts val="500"/>
              </a:spcBef>
              <a:buFontTx/>
              <a:buNone/>
              <a:defRPr sz="1800" kern="1200" baseline="0">
                <a:solidFill>
                  <a:schemeClr val="bg2">
                    <a:lumMod val="90000"/>
                  </a:schemeClr>
                </a:solidFill>
                <a:latin typeface="+mn-lt"/>
                <a:ea typeface="+mn-ea"/>
                <a:cs typeface="+mn-cs"/>
              </a:defRPr>
            </a:lvl3pPr>
            <a:lvl4pPr marL="1600200" indent="-228600" algn="ctr" defTabSz="914400" rtl="0" eaLnBrk="1" latinLnBrk="0" hangingPunct="1">
              <a:lnSpc>
                <a:spcPct val="90000"/>
              </a:lnSpc>
              <a:spcBef>
                <a:spcPts val="500"/>
              </a:spcBef>
              <a:buFont typeface="Arial" panose="020B0604020202020204" pitchFamily="34" charset="0"/>
              <a:buChar char="•"/>
              <a:defRPr sz="1800" kern="1200">
                <a:solidFill>
                  <a:schemeClr val="tx2">
                    <a:lumMod val="40000"/>
                    <a:lumOff val="60000"/>
                  </a:schemeClr>
                </a:solidFill>
                <a:latin typeface="+mn-lt"/>
                <a:ea typeface="+mn-ea"/>
                <a:cs typeface="+mn-cs"/>
              </a:defRPr>
            </a:lvl4pPr>
            <a:lvl5pPr marL="2057400" indent="-228600" algn="ctr" defTabSz="914400" rtl="0" eaLnBrk="1" latinLnBrk="0" hangingPunct="1">
              <a:lnSpc>
                <a:spcPct val="90000"/>
              </a:lnSpc>
              <a:spcBef>
                <a:spcPts val="500"/>
              </a:spcBef>
              <a:buFont typeface="Arial" panose="020B0604020202020204" pitchFamily="34" charset="0"/>
              <a:buChar char="•"/>
              <a:defRPr sz="1800" kern="1200">
                <a:solidFill>
                  <a:schemeClr val="tx2">
                    <a:lumMod val="40000"/>
                    <a:lumOff val="60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l"/>
            <a:r>
              <a:rPr lang="fr-CA" sz="2200" b="1">
                <a:solidFill>
                  <a:schemeClr val="accent1"/>
                </a:solidFill>
              </a:rPr>
              <a:t>Présenté en ligne le 10 mars 2022</a:t>
            </a:r>
            <a:endParaRPr lang="fr-FR" sz="2200">
              <a:solidFill>
                <a:schemeClr val="accent1"/>
              </a:solidFill>
            </a:endParaRPr>
          </a:p>
        </p:txBody>
      </p:sp>
      <p:pic>
        <p:nvPicPr>
          <p:cNvPr id="6" name="Image 5">
            <a:extLst>
              <a:ext uri="{FF2B5EF4-FFF2-40B4-BE49-F238E27FC236}">
                <a16:creationId xmlns:a16="http://schemas.microsoft.com/office/drawing/2014/main" id="{C54A3268-F610-4D90-A807-A146AB5DA5FF}"/>
              </a:ext>
            </a:extLst>
          </p:cNvPr>
          <p:cNvPicPr>
            <a:picLocks noChangeAspect="1"/>
          </p:cNvPicPr>
          <p:nvPr>
            <p:custDataLst>
              <p:tags r:id="rId5"/>
            </p:custDataLst>
          </p:nvPr>
        </p:nvPicPr>
        <p:blipFill>
          <a:blip r:embed="rId10"/>
          <a:stretch>
            <a:fillRect/>
          </a:stretch>
        </p:blipFill>
        <p:spPr>
          <a:xfrm>
            <a:off x="10776713" y="6486990"/>
            <a:ext cx="1213730" cy="227289"/>
          </a:xfrm>
          <a:prstGeom prst="rect">
            <a:avLst/>
          </a:prstGeom>
        </p:spPr>
      </p:pic>
      <p:sp>
        <p:nvSpPr>
          <p:cNvPr id="12" name="Subtitle 2">
            <a:extLst>
              <a:ext uri="{FF2B5EF4-FFF2-40B4-BE49-F238E27FC236}">
                <a16:creationId xmlns:a16="http://schemas.microsoft.com/office/drawing/2014/main" id="{495B9B93-2CA8-4BDC-9B94-40F51047C522}"/>
              </a:ext>
            </a:extLst>
          </p:cNvPr>
          <p:cNvSpPr txBox="1">
            <a:spLocks/>
          </p:cNvSpPr>
          <p:nvPr>
            <p:custDataLst>
              <p:tags r:id="rId6"/>
            </p:custDataLst>
          </p:nvPr>
        </p:nvSpPr>
        <p:spPr>
          <a:xfrm>
            <a:off x="3296771" y="5699967"/>
            <a:ext cx="8424495" cy="643302"/>
          </a:xfrm>
          <a:prstGeom prst="rect">
            <a:avLst/>
          </a:prstGeom>
        </p:spPr>
        <p:txBody>
          <a:bodyPr vert="horz" lIns="91440" tIns="45720" rIns="91440" bIns="45720" rtlCol="0" anchor="t">
            <a:normAutofit/>
          </a:bodyPr>
          <a:lstStyle>
            <a:lvl1pPr marL="0" indent="0" algn="ctr" defTabSz="914400" rtl="0" eaLnBrk="1" latinLnBrk="0" hangingPunct="1">
              <a:lnSpc>
                <a:spcPct val="90000"/>
              </a:lnSpc>
              <a:spcBef>
                <a:spcPts val="1000"/>
              </a:spcBef>
              <a:buFontTx/>
              <a:buNone/>
              <a:defRPr sz="2400" kern="1200" baseline="0">
                <a:solidFill>
                  <a:schemeClr val="bg1"/>
                </a:solidFill>
                <a:latin typeface="+mn-lt"/>
                <a:ea typeface="+mn-ea"/>
                <a:cs typeface="+mn-cs"/>
              </a:defRPr>
            </a:lvl1pPr>
            <a:lvl2pPr marL="0" indent="0" algn="ctr" defTabSz="914400" rtl="0" eaLnBrk="1" latinLnBrk="0" hangingPunct="1">
              <a:lnSpc>
                <a:spcPct val="90000"/>
              </a:lnSpc>
              <a:spcBef>
                <a:spcPts val="500"/>
              </a:spcBef>
              <a:buFontTx/>
              <a:buNone/>
              <a:defRPr sz="2000" kern="1200" baseline="0">
                <a:solidFill>
                  <a:schemeClr val="accent1"/>
                </a:solidFill>
                <a:latin typeface="+mn-lt"/>
                <a:ea typeface="+mn-ea"/>
                <a:cs typeface="+mn-cs"/>
              </a:defRPr>
            </a:lvl2pPr>
            <a:lvl3pPr marL="0" indent="0" algn="ctr" defTabSz="914400" rtl="0" eaLnBrk="1" latinLnBrk="0" hangingPunct="1">
              <a:lnSpc>
                <a:spcPct val="90000"/>
              </a:lnSpc>
              <a:spcBef>
                <a:spcPts val="500"/>
              </a:spcBef>
              <a:buFontTx/>
              <a:buNone/>
              <a:defRPr sz="1800" kern="1200" baseline="0">
                <a:solidFill>
                  <a:schemeClr val="bg2">
                    <a:lumMod val="90000"/>
                  </a:schemeClr>
                </a:solidFill>
                <a:latin typeface="+mn-lt"/>
                <a:ea typeface="+mn-ea"/>
                <a:cs typeface="+mn-cs"/>
              </a:defRPr>
            </a:lvl3pPr>
            <a:lvl4pPr marL="1600200" indent="-228600" algn="ctr" defTabSz="914400" rtl="0" eaLnBrk="1" latinLnBrk="0" hangingPunct="1">
              <a:lnSpc>
                <a:spcPct val="90000"/>
              </a:lnSpc>
              <a:spcBef>
                <a:spcPts val="500"/>
              </a:spcBef>
              <a:buFont typeface="Arial" panose="020B0604020202020204" pitchFamily="34" charset="0"/>
              <a:buChar char="•"/>
              <a:defRPr sz="1800" kern="1200">
                <a:solidFill>
                  <a:schemeClr val="tx2">
                    <a:lumMod val="40000"/>
                    <a:lumOff val="60000"/>
                  </a:schemeClr>
                </a:solidFill>
                <a:latin typeface="+mn-lt"/>
                <a:ea typeface="+mn-ea"/>
                <a:cs typeface="+mn-cs"/>
              </a:defRPr>
            </a:lvl4pPr>
            <a:lvl5pPr marL="2057400" indent="-228600" algn="ctr" defTabSz="914400" rtl="0" eaLnBrk="1" latinLnBrk="0" hangingPunct="1">
              <a:lnSpc>
                <a:spcPct val="90000"/>
              </a:lnSpc>
              <a:spcBef>
                <a:spcPts val="500"/>
              </a:spcBef>
              <a:buFont typeface="Arial" panose="020B0604020202020204" pitchFamily="34" charset="0"/>
              <a:buChar char="•"/>
              <a:defRPr sz="1800" kern="1200">
                <a:solidFill>
                  <a:schemeClr val="tx2">
                    <a:lumMod val="40000"/>
                    <a:lumOff val="60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l"/>
            <a:r>
              <a:rPr lang="fr-CA" sz="1600" b="1">
                <a:solidFill>
                  <a:schemeClr val="tx2"/>
                </a:solidFill>
                <a:cs typeface="Calibri"/>
                <a:hlinkClick r:id="rId11">
                  <a:extLst>
                    <a:ext uri="{A12FA001-AC4F-418D-AE19-62706E023703}">
                      <ahyp:hlinkClr xmlns:ahyp="http://schemas.microsoft.com/office/drawing/2018/hyperlinkcolor" val="tx"/>
                    </a:ext>
                  </a:extLst>
                </a:hlinkClick>
              </a:rPr>
              <a:t>Myriam Beaudet</a:t>
            </a:r>
            <a:r>
              <a:rPr lang="fr-CA" sz="1600">
                <a:solidFill>
                  <a:schemeClr val="tx2"/>
                </a:solidFill>
              </a:rPr>
              <a:t>, Bibliothécaire </a:t>
            </a:r>
            <a:br>
              <a:rPr lang="fr-CA" sz="1600">
                <a:solidFill>
                  <a:schemeClr val="tx2"/>
                </a:solidFill>
              </a:rPr>
            </a:br>
            <a:r>
              <a:rPr lang="fr-CA" sz="1600">
                <a:solidFill>
                  <a:schemeClr val="tx2"/>
                </a:solidFill>
              </a:rPr>
              <a:t>Service des bibliothèques et archives – Université de Sherbrooke</a:t>
            </a:r>
          </a:p>
        </p:txBody>
      </p:sp>
    </p:spTree>
    <p:extLst>
      <p:ext uri="{BB962C8B-B14F-4D97-AF65-F5344CB8AC3E}">
        <p14:creationId xmlns:p14="http://schemas.microsoft.com/office/powerpoint/2010/main" val="11586683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a:solidFill>
                  <a:schemeClr val="accent2"/>
                </a:solidFill>
              </a:rPr>
              <a:t>Libre accès</a:t>
            </a:r>
          </a:p>
        </p:txBody>
      </p:sp>
      <p:sp>
        <p:nvSpPr>
          <p:cNvPr id="3" name="Espace réservé du contenu 2"/>
          <p:cNvSpPr>
            <a:spLocks noGrp="1"/>
          </p:cNvSpPr>
          <p:nvPr>
            <p:ph idx="1"/>
          </p:nvPr>
        </p:nvSpPr>
        <p:spPr/>
        <p:txBody>
          <a:bodyPr>
            <a:normAutofit fontScale="85000" lnSpcReduction="10000"/>
          </a:bodyPr>
          <a:lstStyle/>
          <a:p>
            <a:pPr>
              <a:lnSpc>
                <a:spcPct val="150000"/>
              </a:lnSpc>
            </a:pPr>
            <a:r>
              <a:rPr lang="fr-FR" altLang="fr-FR" sz="2400">
                <a:solidFill>
                  <a:schemeClr val="tx1"/>
                </a:solidFill>
                <a:latin typeface="Arial" panose="020B0604020202020204" pitchFamily="34" charset="0"/>
              </a:rPr>
              <a:t>« Il n’y a pas de consensus sur cette définition mais de manière générale, ce mouvement a pour but de donner </a:t>
            </a:r>
            <a:r>
              <a:rPr lang="fr-FR" altLang="fr-FR" sz="2400" b="1">
                <a:solidFill>
                  <a:schemeClr val="tx1"/>
                </a:solidFill>
                <a:latin typeface="Arial" panose="020B0604020202020204" pitchFamily="34" charset="0"/>
              </a:rPr>
              <a:t>accès en ligne gratuitement aux publications scientifiques</a:t>
            </a:r>
            <a:r>
              <a:rPr lang="fr-FR" altLang="fr-FR" sz="2400">
                <a:solidFill>
                  <a:schemeClr val="tx1"/>
                </a:solidFill>
                <a:latin typeface="Arial" panose="020B0604020202020204" pitchFamily="34" charset="0"/>
              </a:rPr>
              <a:t>, avec </a:t>
            </a:r>
            <a:r>
              <a:rPr lang="fr-FR" altLang="fr-FR" sz="2400" b="1">
                <a:solidFill>
                  <a:schemeClr val="tx1"/>
                </a:solidFill>
                <a:latin typeface="Arial" panose="020B0604020202020204" pitchFamily="34" charset="0"/>
              </a:rPr>
              <a:t>licence libre ou pas</a:t>
            </a:r>
            <a:r>
              <a:rPr lang="fr-FR" altLang="fr-FR" sz="2400">
                <a:solidFill>
                  <a:schemeClr val="tx1"/>
                </a:solidFill>
                <a:latin typeface="Arial" panose="020B0604020202020204" pitchFamily="34" charset="0"/>
              </a:rPr>
              <a:t>. Au départ, on a surtout ciblé les articles scientifiques mais maintenant on semble vouloir intégrer l’ensemble des types de documents scientifiques. Ainsi, on pourrait en déduire que les REL font partie du mouvement du libre accès mais qu’à l’inverse, </a:t>
            </a:r>
            <a:r>
              <a:rPr lang="fr-FR" altLang="fr-FR" sz="2400">
                <a:solidFill>
                  <a:schemeClr val="accent5"/>
                </a:solidFill>
                <a:latin typeface="Arial" panose="020B0604020202020204" pitchFamily="34" charset="0"/>
              </a:rPr>
              <a:t>tout ce qui est en libre accès n’est pas nécessairement une REL</a:t>
            </a:r>
            <a:r>
              <a:rPr lang="fr-FR" altLang="fr-FR" sz="2400">
                <a:solidFill>
                  <a:schemeClr val="tx1"/>
                </a:solidFill>
                <a:latin typeface="Arial" panose="020B0604020202020204" pitchFamily="34" charset="0"/>
              </a:rPr>
              <a:t>. Donc, si vous trouvez un outil de recherche avec ressources en libre accès, assurez-vous de vérifier que la licence des ressources correspond à votre besoin. »   </a:t>
            </a:r>
          </a:p>
          <a:p>
            <a:pPr>
              <a:lnSpc>
                <a:spcPct val="150000"/>
              </a:lnSpc>
            </a:pPr>
            <a:r>
              <a:rPr lang="fr-CA" sz="2400" b="1">
                <a:solidFill>
                  <a:schemeClr val="tx1"/>
                </a:solidFill>
              </a:rPr>
              <a:t>					Source :  </a:t>
            </a:r>
            <a:r>
              <a:rPr lang="fr-CA" sz="2400" b="1">
                <a:hlinkClick r:id="rId3"/>
              </a:rPr>
              <a:t>site web de la </a:t>
            </a:r>
            <a:r>
              <a:rPr lang="fr-CA" sz="2400" b="1" err="1">
                <a:hlinkClick r:id="rId3"/>
              </a:rPr>
              <a:t>fabriqueREL</a:t>
            </a:r>
            <a:endParaRPr lang="fr-CA" sz="2400" b="1"/>
          </a:p>
          <a:p>
            <a:endParaRPr lang="fr-CA"/>
          </a:p>
        </p:txBody>
      </p:sp>
    </p:spTree>
    <p:extLst>
      <p:ext uri="{BB962C8B-B14F-4D97-AF65-F5344CB8AC3E}">
        <p14:creationId xmlns:p14="http://schemas.microsoft.com/office/powerpoint/2010/main" val="37655903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oneTexte 4"/>
          <p:cNvSpPr txBox="1"/>
          <p:nvPr/>
        </p:nvSpPr>
        <p:spPr>
          <a:xfrm>
            <a:off x="2148624" y="5750639"/>
            <a:ext cx="7431951" cy="369332"/>
          </a:xfrm>
          <a:prstGeom prst="rect">
            <a:avLst/>
          </a:prstGeom>
          <a:noFill/>
        </p:spPr>
        <p:txBody>
          <a:bodyPr wrap="square" rtlCol="0">
            <a:spAutoFit/>
          </a:bodyPr>
          <a:lstStyle/>
          <a:p>
            <a:r>
              <a:rPr lang="fr-CA"/>
              <a:t>« </a:t>
            </a:r>
            <a:r>
              <a:rPr lang="fr-CA">
                <a:hlinkClick r:id="rId3"/>
              </a:rPr>
              <a:t>Les licences </a:t>
            </a:r>
            <a:r>
              <a:rPr lang="fr-CA" err="1">
                <a:hlinkClick r:id="rId3"/>
              </a:rPr>
              <a:t>Creatives</a:t>
            </a:r>
            <a:r>
              <a:rPr lang="fr-CA">
                <a:hlinkClick r:id="rId3"/>
              </a:rPr>
              <a:t> Commons</a:t>
            </a:r>
            <a:r>
              <a:rPr lang="fr-CA"/>
              <a:t> » par la </a:t>
            </a:r>
            <a:r>
              <a:rPr lang="fr-CA" err="1">
                <a:hlinkClick r:id="rId4"/>
              </a:rPr>
              <a:t>fabriqueREL</a:t>
            </a:r>
            <a:r>
              <a:rPr lang="fr-CA"/>
              <a:t> sous licence </a:t>
            </a:r>
            <a:r>
              <a:rPr lang="fr-CA">
                <a:hlinkClick r:id="rId5"/>
              </a:rPr>
              <a:t>CC-BY 4.0</a:t>
            </a:r>
            <a:endParaRPr lang="fr-CA"/>
          </a:p>
        </p:txBody>
      </p:sp>
      <p:pic>
        <p:nvPicPr>
          <p:cNvPr id="8" name="Image 7">
            <a:extLst>
              <a:ext uri="{FF2B5EF4-FFF2-40B4-BE49-F238E27FC236}">
                <a16:creationId xmlns:a16="http://schemas.microsoft.com/office/drawing/2014/main" id="{980DDA6C-7620-4B32-9931-00FEDB26E9DA}"/>
              </a:ext>
            </a:extLst>
          </p:cNvPr>
          <p:cNvPicPr>
            <a:picLocks noChangeAspect="1"/>
          </p:cNvPicPr>
          <p:nvPr/>
        </p:nvPicPr>
        <p:blipFill>
          <a:blip r:embed="rId6"/>
          <a:stretch>
            <a:fillRect/>
          </a:stretch>
        </p:blipFill>
        <p:spPr>
          <a:xfrm>
            <a:off x="1343609" y="0"/>
            <a:ext cx="8593494" cy="5830484"/>
          </a:xfrm>
          <a:prstGeom prst="rect">
            <a:avLst/>
          </a:prstGeom>
        </p:spPr>
      </p:pic>
    </p:spTree>
    <p:extLst>
      <p:ext uri="{BB962C8B-B14F-4D97-AF65-F5344CB8AC3E}">
        <p14:creationId xmlns:p14="http://schemas.microsoft.com/office/powerpoint/2010/main" val="28395814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a:t>Types de documents pouvant être une REL</a:t>
            </a:r>
          </a:p>
        </p:txBody>
      </p:sp>
      <p:pic>
        <p:nvPicPr>
          <p:cNvPr id="4" name="Espace réservé du contenu 3"/>
          <p:cNvPicPr>
            <a:picLocks noGrp="1" noChangeAspect="1"/>
          </p:cNvPicPr>
          <p:nvPr>
            <p:ph idx="1"/>
          </p:nvPr>
        </p:nvPicPr>
        <p:blipFill>
          <a:blip r:embed="rId2"/>
          <a:stretch>
            <a:fillRect/>
          </a:stretch>
        </p:blipFill>
        <p:spPr>
          <a:xfrm>
            <a:off x="2447518" y="1690689"/>
            <a:ext cx="2124075" cy="2266950"/>
          </a:xfrm>
          <a:prstGeom prst="rect">
            <a:avLst/>
          </a:prstGeom>
        </p:spPr>
      </p:pic>
      <p:pic>
        <p:nvPicPr>
          <p:cNvPr id="5" name="Image 4"/>
          <p:cNvPicPr>
            <a:picLocks noChangeAspect="1"/>
          </p:cNvPicPr>
          <p:nvPr/>
        </p:nvPicPr>
        <p:blipFill>
          <a:blip r:embed="rId3"/>
          <a:stretch>
            <a:fillRect/>
          </a:stretch>
        </p:blipFill>
        <p:spPr>
          <a:xfrm>
            <a:off x="4156609" y="3957639"/>
            <a:ext cx="1390650" cy="1885950"/>
          </a:xfrm>
          <a:prstGeom prst="rect">
            <a:avLst/>
          </a:prstGeom>
        </p:spPr>
      </p:pic>
      <p:pic>
        <p:nvPicPr>
          <p:cNvPr id="6" name="Image 5"/>
          <p:cNvPicPr>
            <a:picLocks noChangeAspect="1"/>
          </p:cNvPicPr>
          <p:nvPr/>
        </p:nvPicPr>
        <p:blipFill>
          <a:blip r:embed="rId4"/>
          <a:stretch>
            <a:fillRect/>
          </a:stretch>
        </p:blipFill>
        <p:spPr>
          <a:xfrm>
            <a:off x="5176634" y="1466987"/>
            <a:ext cx="1419225" cy="1990725"/>
          </a:xfrm>
          <a:prstGeom prst="rect">
            <a:avLst/>
          </a:prstGeom>
        </p:spPr>
      </p:pic>
      <p:pic>
        <p:nvPicPr>
          <p:cNvPr id="7" name="Image 6"/>
          <p:cNvPicPr>
            <a:picLocks noChangeAspect="1"/>
          </p:cNvPicPr>
          <p:nvPr/>
        </p:nvPicPr>
        <p:blipFill>
          <a:blip r:embed="rId5"/>
          <a:stretch>
            <a:fillRect/>
          </a:stretch>
        </p:blipFill>
        <p:spPr>
          <a:xfrm>
            <a:off x="6280684" y="3926024"/>
            <a:ext cx="2095500" cy="1885950"/>
          </a:xfrm>
          <a:prstGeom prst="rect">
            <a:avLst/>
          </a:prstGeom>
        </p:spPr>
      </p:pic>
      <p:pic>
        <p:nvPicPr>
          <p:cNvPr id="8" name="Image 7"/>
          <p:cNvPicPr>
            <a:picLocks noChangeAspect="1"/>
          </p:cNvPicPr>
          <p:nvPr/>
        </p:nvPicPr>
        <p:blipFill>
          <a:blip r:embed="rId6"/>
          <a:stretch>
            <a:fillRect/>
          </a:stretch>
        </p:blipFill>
        <p:spPr>
          <a:xfrm>
            <a:off x="7964533" y="1526451"/>
            <a:ext cx="1409700" cy="2181225"/>
          </a:xfrm>
          <a:prstGeom prst="rect">
            <a:avLst/>
          </a:prstGeom>
        </p:spPr>
      </p:pic>
      <p:sp>
        <p:nvSpPr>
          <p:cNvPr id="9" name="ZoneTexte 8"/>
          <p:cNvSpPr txBox="1"/>
          <p:nvPr/>
        </p:nvSpPr>
        <p:spPr>
          <a:xfrm>
            <a:off x="1769052" y="5789960"/>
            <a:ext cx="8653896" cy="369332"/>
          </a:xfrm>
          <a:prstGeom prst="rect">
            <a:avLst/>
          </a:prstGeom>
          <a:noFill/>
        </p:spPr>
        <p:txBody>
          <a:bodyPr wrap="square" rtlCol="0">
            <a:spAutoFit/>
          </a:bodyPr>
          <a:lstStyle/>
          <a:p>
            <a:r>
              <a:rPr lang="fr-CA"/>
              <a:t>Extrait de l’infographie « </a:t>
            </a:r>
            <a:r>
              <a:rPr lang="fr-CA">
                <a:hlinkClick r:id="rId7"/>
              </a:rPr>
              <a:t>Qu’est-ce qu’une REL?</a:t>
            </a:r>
            <a:r>
              <a:rPr lang="fr-CA"/>
              <a:t> » par la </a:t>
            </a:r>
            <a:r>
              <a:rPr lang="fr-CA" err="1">
                <a:hlinkClick r:id="rId8"/>
              </a:rPr>
              <a:t>fabriqueREL</a:t>
            </a:r>
            <a:r>
              <a:rPr lang="fr-CA"/>
              <a:t> sous licence </a:t>
            </a:r>
            <a:r>
              <a:rPr lang="fr-CA">
                <a:hlinkClick r:id="rId9"/>
              </a:rPr>
              <a:t>CC-BY 4.0</a:t>
            </a:r>
            <a:endParaRPr lang="fr-CA"/>
          </a:p>
        </p:txBody>
      </p:sp>
    </p:spTree>
    <p:extLst>
      <p:ext uri="{BB962C8B-B14F-4D97-AF65-F5344CB8AC3E}">
        <p14:creationId xmlns:p14="http://schemas.microsoft.com/office/powerpoint/2010/main" val="29109554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E74EB3D-AC3E-4F9D-B900-AD4765553212}"/>
              </a:ext>
            </a:extLst>
          </p:cNvPr>
          <p:cNvSpPr>
            <a:spLocks noGrp="1"/>
          </p:cNvSpPr>
          <p:nvPr>
            <p:ph type="title"/>
            <p:custDataLst>
              <p:tags r:id="rId1"/>
            </p:custDataLst>
          </p:nvPr>
        </p:nvSpPr>
        <p:spPr>
          <a:xfrm>
            <a:off x="1418602" y="2134030"/>
            <a:ext cx="9161091" cy="1325563"/>
          </a:xfrm>
        </p:spPr>
        <p:txBody>
          <a:bodyPr/>
          <a:lstStyle/>
          <a:p>
            <a:r>
              <a:rPr lang="fr-CA"/>
              <a:t>Section 2</a:t>
            </a:r>
          </a:p>
        </p:txBody>
      </p:sp>
      <p:sp>
        <p:nvSpPr>
          <p:cNvPr id="3" name="Espace réservé du numéro de diapositive 2">
            <a:extLst>
              <a:ext uri="{FF2B5EF4-FFF2-40B4-BE49-F238E27FC236}">
                <a16:creationId xmlns:a16="http://schemas.microsoft.com/office/drawing/2014/main" id="{F6B87809-744A-4F49-8844-D6ED0AD2D569}"/>
              </a:ext>
            </a:extLst>
          </p:cNvPr>
          <p:cNvSpPr>
            <a:spLocks noGrp="1"/>
          </p:cNvSpPr>
          <p:nvPr>
            <p:ph type="sldNum" sz="quarter" idx="4"/>
            <p:custDataLst>
              <p:tags r:id="rId2"/>
            </p:custDataLst>
          </p:nvPr>
        </p:nvSpPr>
        <p:spPr>
          <a:xfrm>
            <a:off x="9933535" y="6252193"/>
            <a:ext cx="829407" cy="365125"/>
          </a:xfrm>
        </p:spPr>
        <p:txBody>
          <a:bodyPr/>
          <a:lstStyle/>
          <a:p>
            <a:fld id="{7C8D7908-A7C7-CC46-9524-C00CE01F6968}" type="slidenum">
              <a:rPr lang="en-US" smtClean="0"/>
              <a:pPr/>
              <a:t>13</a:t>
            </a:fld>
            <a:endParaRPr lang="en-US"/>
          </a:p>
        </p:txBody>
      </p:sp>
      <p:sp>
        <p:nvSpPr>
          <p:cNvPr id="4" name="Espace réservé du contenu 4">
            <a:extLst>
              <a:ext uri="{FF2B5EF4-FFF2-40B4-BE49-F238E27FC236}">
                <a16:creationId xmlns:a16="http://schemas.microsoft.com/office/drawing/2014/main" id="{F1521836-96DF-498B-86B0-9BF9CFC9F449}"/>
              </a:ext>
            </a:extLst>
          </p:cNvPr>
          <p:cNvSpPr txBox="1">
            <a:spLocks/>
          </p:cNvSpPr>
          <p:nvPr/>
        </p:nvSpPr>
        <p:spPr>
          <a:xfrm>
            <a:off x="838200" y="3372329"/>
            <a:ext cx="10515600" cy="2804633"/>
          </a:xfrm>
          <a:prstGeom prst="rect">
            <a:avLst/>
          </a:prstGeom>
        </p:spPr>
        <p:txBody>
          <a:bodyPr/>
          <a:lstStyle>
            <a:lvl1pPr marL="0" indent="0" algn="ctr" defTabSz="914400" rtl="0" eaLnBrk="1" latinLnBrk="0" hangingPunct="1">
              <a:lnSpc>
                <a:spcPct val="90000"/>
              </a:lnSpc>
              <a:spcBef>
                <a:spcPts val="1000"/>
              </a:spcBef>
              <a:buFontTx/>
              <a:buNone/>
              <a:defRPr sz="3200" kern="1200" baseline="0">
                <a:solidFill>
                  <a:schemeClr val="tx2"/>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fr-CA" b="1">
                <a:solidFill>
                  <a:srgbClr val="002060"/>
                </a:solidFill>
                <a:latin typeface="Montserrat" panose="02000505000000020004" pitchFamily="2" charset="0"/>
              </a:rPr>
              <a:t>S’approprier des outils d’aide pour </a:t>
            </a:r>
          </a:p>
          <a:p>
            <a:r>
              <a:rPr lang="fr-CA" b="1">
                <a:solidFill>
                  <a:srgbClr val="002060"/>
                </a:solidFill>
                <a:latin typeface="Montserrat" panose="02000505000000020004" pitchFamily="2" charset="0"/>
              </a:rPr>
              <a:t>définir les besoins de recherche</a:t>
            </a:r>
            <a:endParaRPr lang="fr-CA"/>
          </a:p>
        </p:txBody>
      </p:sp>
    </p:spTree>
    <p:extLst>
      <p:ext uri="{BB962C8B-B14F-4D97-AF65-F5344CB8AC3E}">
        <p14:creationId xmlns:p14="http://schemas.microsoft.com/office/powerpoint/2010/main" val="345702645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Titre 8">
            <a:extLst>
              <a:ext uri="{FF2B5EF4-FFF2-40B4-BE49-F238E27FC236}">
                <a16:creationId xmlns:a16="http://schemas.microsoft.com/office/drawing/2014/main" id="{FDB6EFB4-FF4A-4032-A710-B006D51099D6}"/>
              </a:ext>
            </a:extLst>
          </p:cNvPr>
          <p:cNvSpPr>
            <a:spLocks noGrp="1"/>
          </p:cNvSpPr>
          <p:nvPr>
            <p:ph type="title"/>
            <p:custDataLst>
              <p:tags r:id="rId1"/>
            </p:custDataLst>
          </p:nvPr>
        </p:nvSpPr>
        <p:spPr>
          <a:xfrm>
            <a:off x="838200" y="365126"/>
            <a:ext cx="10515600" cy="1015342"/>
          </a:xfrm>
        </p:spPr>
        <p:txBody>
          <a:bodyPr>
            <a:normAutofit/>
          </a:bodyPr>
          <a:lstStyle/>
          <a:p>
            <a:r>
              <a:rPr lang="fr-CA"/>
              <a:t>Effectuer une bonne recherche en 4 étapes</a:t>
            </a:r>
          </a:p>
        </p:txBody>
      </p:sp>
      <p:sp>
        <p:nvSpPr>
          <p:cNvPr id="4" name="Espace réservé du contenu 3">
            <a:extLst>
              <a:ext uri="{FF2B5EF4-FFF2-40B4-BE49-F238E27FC236}">
                <a16:creationId xmlns:a16="http://schemas.microsoft.com/office/drawing/2014/main" id="{867024B5-954F-4E4E-9E1F-6AADF2305DC8}"/>
              </a:ext>
            </a:extLst>
          </p:cNvPr>
          <p:cNvSpPr>
            <a:spLocks noGrp="1"/>
          </p:cNvSpPr>
          <p:nvPr>
            <p:ph idx="1"/>
            <p:custDataLst>
              <p:tags r:id="rId2"/>
            </p:custDataLst>
          </p:nvPr>
        </p:nvSpPr>
        <p:spPr>
          <a:xfrm>
            <a:off x="838200" y="1450008"/>
            <a:ext cx="10515600" cy="4535891"/>
          </a:xfrm>
        </p:spPr>
        <p:txBody>
          <a:bodyPr vert="horz" lIns="91440" tIns="45720" rIns="91440" bIns="45720" rtlCol="0" anchor="t">
            <a:normAutofit/>
          </a:bodyPr>
          <a:lstStyle/>
          <a:p>
            <a:pPr marL="914400" lvl="1" indent="-457200">
              <a:buFont typeface="+mj-lt"/>
              <a:buAutoNum type="arabicPeriod"/>
            </a:pPr>
            <a:r>
              <a:rPr lang="fr-CA" sz="2800"/>
              <a:t>Établir vos besoins de recherche</a:t>
            </a:r>
          </a:p>
          <a:p>
            <a:pPr marL="914400" lvl="1" indent="-457200">
              <a:buFont typeface="+mj-lt"/>
              <a:buAutoNum type="arabicPeriod"/>
            </a:pPr>
            <a:r>
              <a:rPr lang="fr-CA" sz="2800"/>
              <a:t>Choisir les bons outils en fonction de vos besoins</a:t>
            </a:r>
            <a:endParaRPr lang="fr-CA" sz="2800">
              <a:cs typeface="Calibri"/>
            </a:endParaRPr>
          </a:p>
          <a:p>
            <a:pPr marL="914400" lvl="1" indent="-457200">
              <a:buFont typeface="+mj-lt"/>
              <a:buAutoNum type="arabicPeriod"/>
            </a:pPr>
            <a:r>
              <a:rPr lang="fr-CA" sz="2800"/>
              <a:t>Effectuer vos recherches </a:t>
            </a:r>
            <a:endParaRPr lang="fr-CA" sz="2800">
              <a:cs typeface="Calibri"/>
            </a:endParaRPr>
          </a:p>
          <a:p>
            <a:pPr marL="914400" lvl="1" indent="-457200">
              <a:buFont typeface="+mj-lt"/>
              <a:buAutoNum type="arabicPeriod"/>
            </a:pPr>
            <a:r>
              <a:rPr lang="fr-CA" sz="2800"/>
              <a:t>Sélectionner, évaluer, gérer les ressources trouvées</a:t>
            </a:r>
            <a:endParaRPr lang="fr-CA" sz="2800">
              <a:cs typeface="Calibri"/>
            </a:endParaRPr>
          </a:p>
          <a:p>
            <a:endParaRPr lang="fr-CA"/>
          </a:p>
          <a:p>
            <a:r>
              <a:rPr lang="fr-CA">
                <a:solidFill>
                  <a:schemeClr val="tx1"/>
                </a:solidFill>
              </a:rPr>
              <a:t>La section </a:t>
            </a:r>
            <a:r>
              <a:rPr lang="fr-CA">
                <a:hlinkClick r:id="rId7"/>
              </a:rPr>
              <a:t>Rechercher des REL </a:t>
            </a:r>
            <a:r>
              <a:rPr lang="fr-CA">
                <a:solidFill>
                  <a:schemeClr val="tx1"/>
                </a:solidFill>
              </a:rPr>
              <a:t>du site de la </a:t>
            </a:r>
            <a:r>
              <a:rPr lang="fr-CA" err="1">
                <a:solidFill>
                  <a:schemeClr val="tx1"/>
                </a:solidFill>
              </a:rPr>
              <a:t>fabriqueREL</a:t>
            </a:r>
            <a:r>
              <a:rPr lang="fr-CA">
                <a:solidFill>
                  <a:schemeClr val="tx1"/>
                </a:solidFill>
              </a:rPr>
              <a:t> est un très bon outil pour vous guider dans cette étape.</a:t>
            </a:r>
            <a:endParaRPr lang="fr-CA">
              <a:solidFill>
                <a:schemeClr val="tx1"/>
              </a:solidFill>
              <a:cs typeface="Calibri"/>
            </a:endParaRPr>
          </a:p>
        </p:txBody>
      </p:sp>
      <p:sp>
        <p:nvSpPr>
          <p:cNvPr id="3" name="Espace réservé du numéro de diapositive 2">
            <a:extLst>
              <a:ext uri="{FF2B5EF4-FFF2-40B4-BE49-F238E27FC236}">
                <a16:creationId xmlns:a16="http://schemas.microsoft.com/office/drawing/2014/main" id="{6FD08B91-8B75-441C-A9EB-E75D157C47D9}"/>
              </a:ext>
            </a:extLst>
          </p:cNvPr>
          <p:cNvSpPr>
            <a:spLocks noGrp="1"/>
          </p:cNvSpPr>
          <p:nvPr>
            <p:ph type="sldNum" sz="quarter" idx="12"/>
            <p:custDataLst>
              <p:tags r:id="rId3"/>
            </p:custDataLst>
          </p:nvPr>
        </p:nvSpPr>
        <p:spPr>
          <a:xfrm>
            <a:off x="9933535" y="6252193"/>
            <a:ext cx="829407" cy="365125"/>
          </a:xfrm>
        </p:spPr>
        <p:txBody>
          <a:bodyPr>
            <a:normAutofit/>
          </a:bodyPr>
          <a:lstStyle/>
          <a:p>
            <a:fld id="{7C8D7908-A7C7-CC46-9524-C00CE01F6968}" type="slidenum">
              <a:rPr lang="fr-CA" smtClean="0"/>
              <a:pPr/>
              <a:t>14</a:t>
            </a:fld>
            <a:endParaRPr lang="fr-CA"/>
          </a:p>
        </p:txBody>
      </p:sp>
      <p:sp>
        <p:nvSpPr>
          <p:cNvPr id="5" name="Titre 4">
            <a:extLst>
              <a:ext uri="{FF2B5EF4-FFF2-40B4-BE49-F238E27FC236}">
                <a16:creationId xmlns:a16="http://schemas.microsoft.com/office/drawing/2014/main" id="{FAE6E346-3004-4227-AD26-CE22C48E02CA}"/>
              </a:ext>
            </a:extLst>
          </p:cNvPr>
          <p:cNvSpPr txBox="1">
            <a:spLocks/>
          </p:cNvSpPr>
          <p:nvPr>
            <p:custDataLst>
              <p:tags r:id="rId4"/>
            </p:custDataLst>
          </p:nvPr>
        </p:nvSpPr>
        <p:spPr>
          <a:xfrm>
            <a:off x="2354789" y="323135"/>
            <a:ext cx="8629358" cy="1403231"/>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3600" b="1" i="0" kern="1200" cap="none" baseline="0">
                <a:solidFill>
                  <a:schemeClr val="accent1"/>
                </a:solidFill>
                <a:latin typeface="+mj-lt"/>
                <a:ea typeface="+mj-ea"/>
                <a:cs typeface="+mj-cs"/>
              </a:defRPr>
            </a:lvl1pPr>
          </a:lstStyle>
          <a:p>
            <a:endParaRPr lang="en-US" sz="4200"/>
          </a:p>
        </p:txBody>
      </p:sp>
    </p:spTree>
    <p:extLst>
      <p:ext uri="{BB962C8B-B14F-4D97-AF65-F5344CB8AC3E}">
        <p14:creationId xmlns:p14="http://schemas.microsoft.com/office/powerpoint/2010/main" val="235765725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678127B-570B-459B-8655-3D8C16491091}"/>
              </a:ext>
            </a:extLst>
          </p:cNvPr>
          <p:cNvSpPr>
            <a:spLocks noGrp="1"/>
          </p:cNvSpPr>
          <p:nvPr>
            <p:ph type="title"/>
            <p:custDataLst>
              <p:tags r:id="rId1"/>
            </p:custDataLst>
          </p:nvPr>
        </p:nvSpPr>
        <p:spPr>
          <a:xfrm>
            <a:off x="838200" y="365126"/>
            <a:ext cx="10515600" cy="1015342"/>
          </a:xfrm>
        </p:spPr>
        <p:txBody>
          <a:bodyPr/>
          <a:lstStyle/>
          <a:p>
            <a:r>
              <a:rPr lang="fr-CA"/>
              <a:t>1. Quels sont mes besoins?</a:t>
            </a:r>
          </a:p>
        </p:txBody>
      </p:sp>
      <p:sp>
        <p:nvSpPr>
          <p:cNvPr id="3" name="Espace réservé du contenu 2">
            <a:extLst>
              <a:ext uri="{FF2B5EF4-FFF2-40B4-BE49-F238E27FC236}">
                <a16:creationId xmlns:a16="http://schemas.microsoft.com/office/drawing/2014/main" id="{F2464627-162F-482B-934B-AFBA11C43ABB}"/>
              </a:ext>
            </a:extLst>
          </p:cNvPr>
          <p:cNvSpPr>
            <a:spLocks noGrp="1"/>
          </p:cNvSpPr>
          <p:nvPr>
            <p:ph idx="1"/>
            <p:custDataLst>
              <p:tags r:id="rId2"/>
            </p:custDataLst>
          </p:nvPr>
        </p:nvSpPr>
        <p:spPr>
          <a:xfrm>
            <a:off x="838200" y="1450008"/>
            <a:ext cx="10515600" cy="4535891"/>
          </a:xfrm>
        </p:spPr>
        <p:txBody>
          <a:bodyPr>
            <a:normAutofit fontScale="77500" lnSpcReduction="20000"/>
          </a:bodyPr>
          <a:lstStyle/>
          <a:p>
            <a:r>
              <a:rPr lang="fr-CA"/>
              <a:t>Sujets </a:t>
            </a:r>
          </a:p>
          <a:p>
            <a:pPr lvl="1"/>
            <a:r>
              <a:rPr lang="fr-CA"/>
              <a:t>Extraire les concepts importants du sujet</a:t>
            </a:r>
          </a:p>
          <a:p>
            <a:pPr lvl="1"/>
            <a:r>
              <a:rPr lang="fr-CA"/>
              <a:t>Traduire ces idées en termes génériques pour effectuer la recherche</a:t>
            </a:r>
          </a:p>
          <a:p>
            <a:r>
              <a:rPr lang="fr-CA"/>
              <a:t>Quel type ou format de matériel/REL?</a:t>
            </a:r>
          </a:p>
          <a:p>
            <a:pPr lvl="1"/>
            <a:r>
              <a:rPr lang="fr-CA"/>
              <a:t>Images/vidéos [Voir </a:t>
            </a:r>
            <a:r>
              <a:rPr lang="fr-CA">
                <a:hlinkClick r:id="rId7"/>
              </a:rPr>
              <a:t>webinaire</a:t>
            </a:r>
            <a:r>
              <a:rPr lang="fr-CA"/>
              <a:t> sur le sujet]</a:t>
            </a:r>
          </a:p>
          <a:p>
            <a:pPr lvl="1"/>
            <a:r>
              <a:rPr lang="fr-CA"/>
              <a:t>Évaluation</a:t>
            </a:r>
          </a:p>
          <a:p>
            <a:pPr lvl="1"/>
            <a:r>
              <a:rPr lang="fr-CA"/>
              <a:t>Matériel de cours…</a:t>
            </a:r>
          </a:p>
          <a:p>
            <a:pPr lvl="1"/>
            <a:r>
              <a:rPr lang="fr-CA"/>
              <a:t>Etc.</a:t>
            </a:r>
          </a:p>
          <a:p>
            <a:r>
              <a:rPr lang="fr-CA"/>
              <a:t>Conditions d’utilisation</a:t>
            </a:r>
          </a:p>
          <a:p>
            <a:pPr lvl="1"/>
            <a:r>
              <a:rPr lang="fr-CA"/>
              <a:t>Pour adapter, modifier ou remixer dans le cadre de la création d’une REL </a:t>
            </a:r>
          </a:p>
          <a:p>
            <a:r>
              <a:rPr lang="fr-CA"/>
              <a:t>La date est-elle importante?</a:t>
            </a:r>
          </a:p>
          <a:p>
            <a:pPr lvl="1"/>
            <a:r>
              <a:rPr lang="fr-CA"/>
              <a:t>Récent?, historique?, durant une période précise?</a:t>
            </a:r>
          </a:p>
          <a:p>
            <a:r>
              <a:rPr lang="fr-CA"/>
              <a:t>Langue</a:t>
            </a:r>
          </a:p>
          <a:p>
            <a:pPr lvl="1"/>
            <a:r>
              <a:rPr lang="fr-CA"/>
              <a:t>Dressez la liste de mots-clés minimalement en anglais et en français</a:t>
            </a:r>
          </a:p>
          <a:p>
            <a:r>
              <a:rPr lang="fr-CA"/>
              <a:t>Public cible</a:t>
            </a:r>
          </a:p>
          <a:p>
            <a:pPr lvl="1"/>
            <a:endParaRPr lang="fr-CA"/>
          </a:p>
          <a:p>
            <a:endParaRPr lang="fr-CA"/>
          </a:p>
        </p:txBody>
      </p:sp>
      <p:sp>
        <p:nvSpPr>
          <p:cNvPr id="4" name="Espace réservé du numéro de diapositive 3">
            <a:extLst>
              <a:ext uri="{FF2B5EF4-FFF2-40B4-BE49-F238E27FC236}">
                <a16:creationId xmlns:a16="http://schemas.microsoft.com/office/drawing/2014/main" id="{7BD8F585-8589-474E-B2C2-311580D6F4A2}"/>
              </a:ext>
            </a:extLst>
          </p:cNvPr>
          <p:cNvSpPr>
            <a:spLocks noGrp="1"/>
          </p:cNvSpPr>
          <p:nvPr>
            <p:ph type="sldNum" sz="quarter" idx="12"/>
            <p:custDataLst>
              <p:tags r:id="rId3"/>
            </p:custDataLst>
          </p:nvPr>
        </p:nvSpPr>
        <p:spPr>
          <a:xfrm>
            <a:off x="9933535" y="6252193"/>
            <a:ext cx="829407" cy="365125"/>
          </a:xfrm>
        </p:spPr>
        <p:txBody>
          <a:bodyPr/>
          <a:lstStyle/>
          <a:p>
            <a:fld id="{7C8D7908-A7C7-CC46-9524-C00CE01F6968}" type="slidenum">
              <a:rPr lang="fr-CA" smtClean="0"/>
              <a:pPr/>
              <a:t>15</a:t>
            </a:fld>
            <a:endParaRPr lang="fr-CA"/>
          </a:p>
        </p:txBody>
      </p:sp>
      <p:pic>
        <p:nvPicPr>
          <p:cNvPr id="6" name="Graphique 5">
            <a:extLst>
              <a:ext uri="{FF2B5EF4-FFF2-40B4-BE49-F238E27FC236}">
                <a16:creationId xmlns:a16="http://schemas.microsoft.com/office/drawing/2014/main" id="{029452B9-3711-4E98-8F4E-8DA3288BDD50}"/>
              </a:ext>
            </a:extLst>
          </p:cNvPr>
          <p:cNvPicPr>
            <a:picLocks noChangeAspect="1"/>
          </p:cNvPicPr>
          <p:nvPr>
            <p:custDataLst>
              <p:tags r:id="rId4"/>
            </p:custDataLst>
          </p:nvPr>
        </p:nvPicPr>
        <p:blipFill>
          <a:blip r:embed="rId8"/>
          <a:stretch>
            <a:fillRect/>
          </a:stretch>
        </p:blipFill>
        <p:spPr>
          <a:xfrm>
            <a:off x="9191414" y="2698812"/>
            <a:ext cx="2622466" cy="2622466"/>
          </a:xfrm>
          <a:prstGeom prst="rect">
            <a:avLst/>
          </a:prstGeom>
        </p:spPr>
      </p:pic>
    </p:spTree>
    <p:extLst>
      <p:ext uri="{BB962C8B-B14F-4D97-AF65-F5344CB8AC3E}">
        <p14:creationId xmlns:p14="http://schemas.microsoft.com/office/powerpoint/2010/main" val="40706351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678127B-570B-459B-8655-3D8C16491091}"/>
              </a:ext>
            </a:extLst>
          </p:cNvPr>
          <p:cNvSpPr>
            <a:spLocks noGrp="1"/>
          </p:cNvSpPr>
          <p:nvPr>
            <p:ph type="title"/>
            <p:custDataLst>
              <p:tags r:id="rId1"/>
            </p:custDataLst>
          </p:nvPr>
        </p:nvSpPr>
        <p:spPr>
          <a:xfrm>
            <a:off x="838200" y="365126"/>
            <a:ext cx="10515600" cy="1015342"/>
          </a:xfrm>
        </p:spPr>
        <p:txBody>
          <a:bodyPr/>
          <a:lstStyle/>
          <a:p>
            <a:r>
              <a:rPr lang="fr-CA" sz="3600"/>
              <a:t>Quels sont mes besoins?</a:t>
            </a:r>
            <a:endParaRPr lang="fr-CA"/>
          </a:p>
        </p:txBody>
      </p:sp>
      <p:sp>
        <p:nvSpPr>
          <p:cNvPr id="4" name="Espace réservé du numéro de diapositive 3">
            <a:extLst>
              <a:ext uri="{FF2B5EF4-FFF2-40B4-BE49-F238E27FC236}">
                <a16:creationId xmlns:a16="http://schemas.microsoft.com/office/drawing/2014/main" id="{7BD8F585-8589-474E-B2C2-311580D6F4A2}"/>
              </a:ext>
            </a:extLst>
          </p:cNvPr>
          <p:cNvSpPr>
            <a:spLocks noGrp="1"/>
          </p:cNvSpPr>
          <p:nvPr>
            <p:ph type="sldNum" sz="quarter" idx="12"/>
            <p:custDataLst>
              <p:tags r:id="rId2"/>
            </p:custDataLst>
          </p:nvPr>
        </p:nvSpPr>
        <p:spPr>
          <a:xfrm>
            <a:off x="9933535" y="6252193"/>
            <a:ext cx="829407" cy="365125"/>
          </a:xfrm>
        </p:spPr>
        <p:txBody>
          <a:bodyPr/>
          <a:lstStyle/>
          <a:p>
            <a:fld id="{7C8D7908-A7C7-CC46-9524-C00CE01F6968}" type="slidenum">
              <a:rPr lang="fr-CA" smtClean="0"/>
              <a:pPr/>
              <a:t>16</a:t>
            </a:fld>
            <a:endParaRPr lang="fr-CA"/>
          </a:p>
        </p:txBody>
      </p:sp>
      <p:pic>
        <p:nvPicPr>
          <p:cNvPr id="7" name="Image 6">
            <a:extLst>
              <a:ext uri="{FF2B5EF4-FFF2-40B4-BE49-F238E27FC236}">
                <a16:creationId xmlns:a16="http://schemas.microsoft.com/office/drawing/2014/main" id="{780A9D08-B7B3-4FAC-9417-3E6D5439998C}"/>
              </a:ext>
            </a:extLst>
          </p:cNvPr>
          <p:cNvPicPr>
            <a:picLocks noChangeAspect="1"/>
          </p:cNvPicPr>
          <p:nvPr/>
        </p:nvPicPr>
        <p:blipFill>
          <a:blip r:embed="rId6"/>
          <a:stretch>
            <a:fillRect/>
          </a:stretch>
        </p:blipFill>
        <p:spPr>
          <a:xfrm>
            <a:off x="5883999" y="2013758"/>
            <a:ext cx="5131358" cy="3950178"/>
          </a:xfrm>
          <a:prstGeom prst="rect">
            <a:avLst/>
          </a:prstGeom>
        </p:spPr>
      </p:pic>
      <p:sp>
        <p:nvSpPr>
          <p:cNvPr id="10" name="Espace réservé du contenu 2">
            <a:extLst>
              <a:ext uri="{FF2B5EF4-FFF2-40B4-BE49-F238E27FC236}">
                <a16:creationId xmlns:a16="http://schemas.microsoft.com/office/drawing/2014/main" id="{DBAE17A3-3EF0-49C7-9471-5DA4A5D6EDC9}"/>
              </a:ext>
            </a:extLst>
          </p:cNvPr>
          <p:cNvSpPr txBox="1">
            <a:spLocks/>
          </p:cNvSpPr>
          <p:nvPr>
            <p:custDataLst>
              <p:tags r:id="rId3"/>
            </p:custDataLst>
          </p:nvPr>
        </p:nvSpPr>
        <p:spPr>
          <a:xfrm>
            <a:off x="838200" y="1956983"/>
            <a:ext cx="5908829" cy="4535891"/>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Tx/>
              <a:buNone/>
              <a:defRPr sz="2800" kern="1200" baseline="0">
                <a:solidFill>
                  <a:srgbClr val="23A638"/>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fr-CA">
                <a:solidFill>
                  <a:schemeClr val="tx1"/>
                </a:solidFill>
              </a:rPr>
              <a:t>Utilisation d’un </a:t>
            </a:r>
            <a:r>
              <a:rPr lang="fr-CA" dirty="0">
                <a:solidFill>
                  <a:schemeClr val="tx1"/>
                </a:solidFill>
                <a:hlinkClick r:id="rId7">
                  <a:extLst>
                    <a:ext uri="{A12FA001-AC4F-418D-AE19-62706E023703}">
                      <ahyp:hlinkClr xmlns:ahyp="http://schemas.microsoft.com/office/drawing/2018/hyperlinkcolor" val="tx"/>
                    </a:ext>
                  </a:extLst>
                </a:hlinkClick>
              </a:rPr>
              <a:t>document</a:t>
            </a:r>
            <a:r>
              <a:rPr lang="fr-CA">
                <a:solidFill>
                  <a:schemeClr val="tx1"/>
                </a:solidFill>
              </a:rPr>
              <a:t> pour noter la réflexion sur ses besoins de recherche de REL et pour colliger les résultats de recherche </a:t>
            </a:r>
            <a:r>
              <a:rPr lang="fr-CA">
                <a:solidFill>
                  <a:schemeClr val="tx1"/>
                </a:solidFill>
                <a:ea typeface="+mn-lt"/>
                <a:cs typeface="+mn-lt"/>
              </a:rPr>
              <a:t>de REL existantes et des références bibliographiques</a:t>
            </a:r>
            <a:endParaRPr lang="fr-CA">
              <a:solidFill>
                <a:schemeClr val="tx1"/>
              </a:solidFill>
            </a:endParaRPr>
          </a:p>
          <a:p>
            <a:pPr lvl="1"/>
            <a:endParaRPr lang="fr-CA"/>
          </a:p>
          <a:p>
            <a:endParaRPr lang="fr-CA"/>
          </a:p>
        </p:txBody>
      </p:sp>
    </p:spTree>
    <p:extLst>
      <p:ext uri="{BB962C8B-B14F-4D97-AF65-F5344CB8AC3E}">
        <p14:creationId xmlns:p14="http://schemas.microsoft.com/office/powerpoint/2010/main" val="395973969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6126D98-359B-4872-93E0-E9F2D6D7E9BC}"/>
              </a:ext>
            </a:extLst>
          </p:cNvPr>
          <p:cNvSpPr>
            <a:spLocks noGrp="1"/>
          </p:cNvSpPr>
          <p:nvPr>
            <p:ph type="title"/>
            <p:custDataLst>
              <p:tags r:id="rId1"/>
            </p:custDataLst>
          </p:nvPr>
        </p:nvSpPr>
        <p:spPr>
          <a:xfrm>
            <a:off x="838200" y="365126"/>
            <a:ext cx="10515600" cy="1015342"/>
          </a:xfrm>
        </p:spPr>
        <p:txBody>
          <a:bodyPr/>
          <a:lstStyle/>
          <a:p>
            <a:r>
              <a:rPr lang="fr-CA"/>
              <a:t>2. Choisir les bons outils </a:t>
            </a:r>
          </a:p>
        </p:txBody>
      </p:sp>
      <p:sp>
        <p:nvSpPr>
          <p:cNvPr id="3" name="Espace réservé du contenu 2">
            <a:extLst>
              <a:ext uri="{FF2B5EF4-FFF2-40B4-BE49-F238E27FC236}">
                <a16:creationId xmlns:a16="http://schemas.microsoft.com/office/drawing/2014/main" id="{9065777B-7626-4AE7-87DF-6EA0EB964178}"/>
              </a:ext>
            </a:extLst>
          </p:cNvPr>
          <p:cNvSpPr>
            <a:spLocks noGrp="1"/>
          </p:cNvSpPr>
          <p:nvPr>
            <p:ph sz="half" idx="1"/>
            <p:custDataLst>
              <p:tags r:id="rId2"/>
            </p:custDataLst>
          </p:nvPr>
        </p:nvSpPr>
        <p:spPr>
          <a:xfrm>
            <a:off x="838199" y="1446213"/>
            <a:ext cx="6610165" cy="4730750"/>
          </a:xfrm>
        </p:spPr>
        <p:txBody>
          <a:bodyPr>
            <a:normAutofit fontScale="92500" lnSpcReduction="20000"/>
          </a:bodyPr>
          <a:lstStyle/>
          <a:p>
            <a:r>
              <a:rPr lang="fr-CA" sz="2400">
                <a:solidFill>
                  <a:schemeClr val="tx1"/>
                </a:solidFill>
              </a:rPr>
              <a:t>Consulter les guides Trouver des REL ou les guides/répertoires par discipline des bibliothèques universitaires/collégiales pour trouver les meilleurs endroits où chercher selon votre sujet:</a:t>
            </a:r>
          </a:p>
          <a:p>
            <a:pPr lvl="1"/>
            <a:r>
              <a:rPr lang="fr-CA" sz="1800" err="1"/>
              <a:t>UdeS</a:t>
            </a:r>
            <a:r>
              <a:rPr lang="fr-CA" sz="1800"/>
              <a:t> :</a:t>
            </a:r>
          </a:p>
          <a:p>
            <a:pPr lvl="2"/>
            <a:r>
              <a:rPr lang="fr-CA" sz="1600">
                <a:hlinkClick r:id="rId6"/>
              </a:rPr>
              <a:t>https://libguides.biblio.usherbrooke.ca/crda/ressources_libres_de_droit</a:t>
            </a:r>
            <a:r>
              <a:rPr lang="fr-CA" sz="1600"/>
              <a:t> </a:t>
            </a:r>
          </a:p>
          <a:p>
            <a:pPr lvl="1"/>
            <a:r>
              <a:rPr lang="fr-CA" sz="1800"/>
              <a:t>UdeM (le plus complet): </a:t>
            </a:r>
          </a:p>
          <a:p>
            <a:pPr lvl="2"/>
            <a:r>
              <a:rPr lang="fr-CA" sz="1600">
                <a:hlinkClick r:id="rId7"/>
              </a:rPr>
              <a:t>https://bib.umontreal.ca/guides/types-documents/rel</a:t>
            </a:r>
            <a:r>
              <a:rPr lang="fr-CA" sz="1600"/>
              <a:t> </a:t>
            </a:r>
          </a:p>
          <a:p>
            <a:pPr lvl="1"/>
            <a:r>
              <a:rPr lang="fr-CA" sz="1800"/>
              <a:t>UQAM : </a:t>
            </a:r>
          </a:p>
          <a:p>
            <a:pPr lvl="2"/>
            <a:r>
              <a:rPr lang="fr-CA" sz="1600">
                <a:hlinkClick r:id="rId8"/>
              </a:rPr>
              <a:t>http://guides.bibliotheques.uqam.ca/themes/179-Ressources-educatives-libres-(REL)</a:t>
            </a:r>
            <a:r>
              <a:rPr lang="fr-CA" sz="1600"/>
              <a:t> </a:t>
            </a:r>
          </a:p>
          <a:p>
            <a:pPr lvl="1"/>
            <a:r>
              <a:rPr lang="fr-CA" sz="1800"/>
              <a:t>Concordia (répertoire de REL par discipline) :</a:t>
            </a:r>
          </a:p>
          <a:p>
            <a:pPr lvl="2"/>
            <a:r>
              <a:rPr lang="fr-CA" sz="1600">
                <a:hlinkClick r:id="rId9"/>
              </a:rPr>
              <a:t>https://opentextbooks.concordia.ca/oerbydiscipline/</a:t>
            </a:r>
            <a:r>
              <a:rPr lang="fr-CA" sz="1600"/>
              <a:t> </a:t>
            </a:r>
          </a:p>
          <a:p>
            <a:r>
              <a:rPr lang="fr-CA" sz="2400">
                <a:solidFill>
                  <a:schemeClr val="tx1"/>
                </a:solidFill>
              </a:rPr>
              <a:t>Il est possible de trouver des REL dans plusieurs outils de recherche, MAIS ces outils ne sont pas toujours conçus en fonction des REL…</a:t>
            </a:r>
          </a:p>
          <a:p>
            <a:r>
              <a:rPr lang="fr-CA" sz="2400">
                <a:solidFill>
                  <a:schemeClr val="tx1"/>
                </a:solidFill>
              </a:rPr>
              <a:t>Assurez-vous de la qualité de l’outil de recherche sélectionné!</a:t>
            </a:r>
          </a:p>
        </p:txBody>
      </p:sp>
      <p:pic>
        <p:nvPicPr>
          <p:cNvPr id="6" name="Image 6">
            <a:extLst>
              <a:ext uri="{FF2B5EF4-FFF2-40B4-BE49-F238E27FC236}">
                <a16:creationId xmlns:a16="http://schemas.microsoft.com/office/drawing/2014/main" id="{FEE2BE88-A8C7-4629-B966-E93978DB4871}"/>
              </a:ext>
            </a:extLst>
          </p:cNvPr>
          <p:cNvPicPr>
            <a:picLocks noGrp="1" noChangeAspect="1"/>
          </p:cNvPicPr>
          <p:nvPr>
            <p:ph sz="half" idx="2"/>
            <p:custDataLst>
              <p:tags r:id="rId3"/>
            </p:custDataLst>
          </p:nvPr>
        </p:nvPicPr>
        <p:blipFill>
          <a:blip r:embed="rId10"/>
          <a:stretch>
            <a:fillRect/>
          </a:stretch>
        </p:blipFill>
        <p:spPr>
          <a:xfrm>
            <a:off x="7702828" y="1905989"/>
            <a:ext cx="3810771" cy="3820721"/>
          </a:xfrm>
        </p:spPr>
      </p:pic>
      <p:sp>
        <p:nvSpPr>
          <p:cNvPr id="4" name="Espace réservé du numéro de diapositive 3">
            <a:extLst>
              <a:ext uri="{FF2B5EF4-FFF2-40B4-BE49-F238E27FC236}">
                <a16:creationId xmlns:a16="http://schemas.microsoft.com/office/drawing/2014/main" id="{F7225ADE-495F-4ED8-BD09-68ED6F0FDCED}"/>
              </a:ext>
            </a:extLst>
          </p:cNvPr>
          <p:cNvSpPr>
            <a:spLocks noGrp="1"/>
          </p:cNvSpPr>
          <p:nvPr>
            <p:ph type="sldNum" sz="quarter" idx="12"/>
            <p:custDataLst>
              <p:tags r:id="rId4"/>
            </p:custDataLst>
          </p:nvPr>
        </p:nvSpPr>
        <p:spPr>
          <a:xfrm>
            <a:off x="9933535" y="6252193"/>
            <a:ext cx="829407" cy="365125"/>
          </a:xfrm>
        </p:spPr>
        <p:txBody>
          <a:bodyPr/>
          <a:lstStyle/>
          <a:p>
            <a:fld id="{7C8D7908-A7C7-CC46-9524-C00CE01F6968}" type="slidenum">
              <a:rPr lang="fr-CA" smtClean="0"/>
              <a:pPr/>
              <a:t>17</a:t>
            </a:fld>
            <a:endParaRPr lang="fr-CA"/>
          </a:p>
        </p:txBody>
      </p:sp>
    </p:spTree>
    <p:extLst>
      <p:ext uri="{BB962C8B-B14F-4D97-AF65-F5344CB8AC3E}">
        <p14:creationId xmlns:p14="http://schemas.microsoft.com/office/powerpoint/2010/main" val="287279754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EC4A51A-0C28-4A50-82F7-C2BBF51D9877}"/>
              </a:ext>
            </a:extLst>
          </p:cNvPr>
          <p:cNvSpPr>
            <a:spLocks noGrp="1"/>
          </p:cNvSpPr>
          <p:nvPr>
            <p:ph type="title"/>
            <p:custDataLst>
              <p:tags r:id="rId1"/>
            </p:custDataLst>
          </p:nvPr>
        </p:nvSpPr>
        <p:spPr>
          <a:xfrm>
            <a:off x="838200" y="365126"/>
            <a:ext cx="10515600" cy="1015342"/>
          </a:xfrm>
        </p:spPr>
        <p:txBody>
          <a:bodyPr>
            <a:normAutofit/>
          </a:bodyPr>
          <a:lstStyle/>
          <a:p>
            <a:r>
              <a:rPr lang="fr-CA"/>
              <a:t>Exemples d’outils</a:t>
            </a:r>
          </a:p>
        </p:txBody>
      </p:sp>
      <p:pic>
        <p:nvPicPr>
          <p:cNvPr id="5" name="Image 4">
            <a:hlinkClick r:id="rId7"/>
            <a:extLst>
              <a:ext uri="{FF2B5EF4-FFF2-40B4-BE49-F238E27FC236}">
                <a16:creationId xmlns:a16="http://schemas.microsoft.com/office/drawing/2014/main" id="{75089BF0-AADA-4AAF-A1D5-17627A18977C}"/>
              </a:ext>
            </a:extLst>
          </p:cNvPr>
          <p:cNvPicPr>
            <a:picLocks noChangeAspect="1"/>
          </p:cNvPicPr>
          <p:nvPr>
            <p:custDataLst>
              <p:tags r:id="rId2"/>
            </p:custDataLst>
          </p:nvPr>
        </p:nvPicPr>
        <p:blipFill>
          <a:blip r:embed="rId8"/>
          <a:stretch>
            <a:fillRect/>
          </a:stretch>
        </p:blipFill>
        <p:spPr>
          <a:xfrm>
            <a:off x="3155397" y="4159729"/>
            <a:ext cx="4329614" cy="1493715"/>
          </a:xfrm>
          <a:prstGeom prst="rect">
            <a:avLst/>
          </a:prstGeom>
          <a:ln>
            <a:noFill/>
          </a:ln>
          <a:effectLst>
            <a:outerShdw blurRad="190500" algn="tl" rotWithShape="0">
              <a:srgbClr val="000000">
                <a:alpha val="70000"/>
              </a:srgbClr>
            </a:outerShdw>
          </a:effectLst>
        </p:spPr>
      </p:pic>
      <p:pic>
        <p:nvPicPr>
          <p:cNvPr id="7" name="Image 6">
            <a:hlinkClick r:id="rId9"/>
            <a:extLst>
              <a:ext uri="{FF2B5EF4-FFF2-40B4-BE49-F238E27FC236}">
                <a16:creationId xmlns:a16="http://schemas.microsoft.com/office/drawing/2014/main" id="{39B93928-8E0D-46C1-827E-CB0A07164FF6}"/>
              </a:ext>
            </a:extLst>
          </p:cNvPr>
          <p:cNvPicPr>
            <a:picLocks noChangeAspect="1"/>
          </p:cNvPicPr>
          <p:nvPr>
            <p:custDataLst>
              <p:tags r:id="rId3"/>
            </p:custDataLst>
          </p:nvPr>
        </p:nvPicPr>
        <p:blipFill>
          <a:blip r:embed="rId10"/>
          <a:stretch>
            <a:fillRect/>
          </a:stretch>
        </p:blipFill>
        <p:spPr>
          <a:xfrm>
            <a:off x="7673762" y="4477284"/>
            <a:ext cx="4295591" cy="923551"/>
          </a:xfrm>
          <a:prstGeom prst="rect">
            <a:avLst/>
          </a:prstGeom>
          <a:ln>
            <a:noFill/>
          </a:ln>
          <a:effectLst>
            <a:outerShdw blurRad="190500" algn="tl" rotWithShape="0">
              <a:srgbClr val="000000">
                <a:alpha val="70000"/>
              </a:srgbClr>
            </a:outerShdw>
          </a:effectLst>
        </p:spPr>
      </p:pic>
      <p:pic>
        <p:nvPicPr>
          <p:cNvPr id="10" name="Image 9">
            <a:hlinkClick r:id="rId11"/>
            <a:extLst>
              <a:ext uri="{FF2B5EF4-FFF2-40B4-BE49-F238E27FC236}">
                <a16:creationId xmlns:a16="http://schemas.microsoft.com/office/drawing/2014/main" id="{21E6FE91-5FFC-4102-B8B1-AA25534B6924}"/>
              </a:ext>
            </a:extLst>
          </p:cNvPr>
          <p:cNvPicPr>
            <a:picLocks noChangeAspect="1"/>
          </p:cNvPicPr>
          <p:nvPr>
            <p:custDataLst>
              <p:tags r:id="rId4"/>
            </p:custDataLst>
          </p:nvPr>
        </p:nvPicPr>
        <p:blipFill>
          <a:blip r:embed="rId12"/>
          <a:stretch>
            <a:fillRect/>
          </a:stretch>
        </p:blipFill>
        <p:spPr>
          <a:xfrm>
            <a:off x="4714859" y="1501620"/>
            <a:ext cx="4153933" cy="2393302"/>
          </a:xfrm>
          <a:prstGeom prst="rect">
            <a:avLst/>
          </a:prstGeom>
          <a:ln>
            <a:noFill/>
          </a:ln>
          <a:effectLst>
            <a:outerShdw blurRad="190500" algn="tl" rotWithShape="0">
              <a:srgbClr val="000000">
                <a:alpha val="70000"/>
              </a:srgbClr>
            </a:outerShdw>
          </a:effectLst>
        </p:spPr>
      </p:pic>
      <p:pic>
        <p:nvPicPr>
          <p:cNvPr id="21" name="Image 21" descr="Type de documents">
            <a:extLst>
              <a:ext uri="{FF2B5EF4-FFF2-40B4-BE49-F238E27FC236}">
                <a16:creationId xmlns:a16="http://schemas.microsoft.com/office/drawing/2014/main" id="{59A74A24-EBE7-4141-B9E4-1C8172B8C31F}"/>
              </a:ext>
            </a:extLst>
          </p:cNvPr>
          <p:cNvPicPr>
            <a:picLocks noChangeAspect="1"/>
          </p:cNvPicPr>
          <p:nvPr/>
        </p:nvPicPr>
        <p:blipFill>
          <a:blip r:embed="rId13"/>
          <a:stretch>
            <a:fillRect/>
          </a:stretch>
        </p:blipFill>
        <p:spPr>
          <a:xfrm>
            <a:off x="1305386" y="1511807"/>
            <a:ext cx="1398127" cy="1398127"/>
          </a:xfrm>
          <a:prstGeom prst="rect">
            <a:avLst/>
          </a:prstGeom>
        </p:spPr>
      </p:pic>
      <p:pic>
        <p:nvPicPr>
          <p:cNvPr id="4" name="Image 3" descr="Sujet / Discipline">
            <a:extLst>
              <a:ext uri="{FF2B5EF4-FFF2-40B4-BE49-F238E27FC236}">
                <a16:creationId xmlns:a16="http://schemas.microsoft.com/office/drawing/2014/main" id="{E271044A-45A9-41E7-839A-FD02AF4AE1D5}"/>
              </a:ext>
            </a:extLst>
          </p:cNvPr>
          <p:cNvPicPr>
            <a:picLocks noChangeAspect="1"/>
          </p:cNvPicPr>
          <p:nvPr/>
        </p:nvPicPr>
        <p:blipFill>
          <a:blip r:embed="rId14"/>
          <a:stretch>
            <a:fillRect/>
          </a:stretch>
        </p:blipFill>
        <p:spPr>
          <a:xfrm>
            <a:off x="1305386" y="3857626"/>
            <a:ext cx="1541469" cy="1541469"/>
          </a:xfrm>
          <a:prstGeom prst="rect">
            <a:avLst/>
          </a:prstGeom>
        </p:spPr>
      </p:pic>
      <p:sp>
        <p:nvSpPr>
          <p:cNvPr id="6" name="ZoneTexte 5">
            <a:extLst>
              <a:ext uri="{FF2B5EF4-FFF2-40B4-BE49-F238E27FC236}">
                <a16:creationId xmlns:a16="http://schemas.microsoft.com/office/drawing/2014/main" id="{D919E0DC-CEC2-4331-AF94-2F92F723428F}"/>
              </a:ext>
            </a:extLst>
          </p:cNvPr>
          <p:cNvSpPr txBox="1"/>
          <p:nvPr/>
        </p:nvSpPr>
        <p:spPr>
          <a:xfrm>
            <a:off x="1273455" y="2804464"/>
            <a:ext cx="1573400" cy="646331"/>
          </a:xfrm>
          <a:prstGeom prst="rect">
            <a:avLst/>
          </a:prstGeom>
          <a:noFill/>
        </p:spPr>
        <p:txBody>
          <a:bodyPr wrap="square" rtlCol="0">
            <a:spAutoFit/>
          </a:bodyPr>
          <a:lstStyle/>
          <a:p>
            <a:pPr algn="ctr"/>
            <a:r>
              <a:rPr lang="fr-CA"/>
              <a:t>Type de documents</a:t>
            </a:r>
          </a:p>
        </p:txBody>
      </p:sp>
      <p:sp>
        <p:nvSpPr>
          <p:cNvPr id="11" name="ZoneTexte 10">
            <a:extLst>
              <a:ext uri="{FF2B5EF4-FFF2-40B4-BE49-F238E27FC236}">
                <a16:creationId xmlns:a16="http://schemas.microsoft.com/office/drawing/2014/main" id="{70FFE021-29CF-4FCB-AAD6-0875B577DDA3}"/>
              </a:ext>
            </a:extLst>
          </p:cNvPr>
          <p:cNvSpPr txBox="1"/>
          <p:nvPr/>
        </p:nvSpPr>
        <p:spPr>
          <a:xfrm>
            <a:off x="1153663" y="5337380"/>
            <a:ext cx="1812983" cy="369332"/>
          </a:xfrm>
          <a:prstGeom prst="rect">
            <a:avLst/>
          </a:prstGeom>
          <a:noFill/>
        </p:spPr>
        <p:txBody>
          <a:bodyPr wrap="square" rtlCol="0">
            <a:spAutoFit/>
          </a:bodyPr>
          <a:lstStyle/>
          <a:p>
            <a:r>
              <a:rPr lang="fr-CA"/>
              <a:t>Sujet / Discipline</a:t>
            </a:r>
          </a:p>
        </p:txBody>
      </p:sp>
    </p:spTree>
    <p:extLst>
      <p:ext uri="{BB962C8B-B14F-4D97-AF65-F5344CB8AC3E}">
        <p14:creationId xmlns:p14="http://schemas.microsoft.com/office/powerpoint/2010/main" val="420244606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0A76AC9-5589-414A-AD14-FB03DF5AFE91}"/>
              </a:ext>
            </a:extLst>
          </p:cNvPr>
          <p:cNvSpPr>
            <a:spLocks noGrp="1"/>
          </p:cNvSpPr>
          <p:nvPr>
            <p:ph type="title"/>
            <p:custDataLst>
              <p:tags r:id="rId1"/>
            </p:custDataLst>
          </p:nvPr>
        </p:nvSpPr>
        <p:spPr>
          <a:xfrm>
            <a:off x="103662" y="362935"/>
            <a:ext cx="4757572" cy="1676603"/>
          </a:xfrm>
        </p:spPr>
        <p:txBody>
          <a:bodyPr vert="horz" lIns="91440" tIns="45720" rIns="91440" bIns="45720" rtlCol="0" anchor="ctr">
            <a:normAutofit/>
          </a:bodyPr>
          <a:lstStyle/>
          <a:p>
            <a:r>
              <a:rPr lang="fr-CA" sz="3700"/>
              <a:t>La recherche avancée dans Google</a:t>
            </a:r>
          </a:p>
        </p:txBody>
      </p:sp>
      <p:sp>
        <p:nvSpPr>
          <p:cNvPr id="3" name="Espace réservé du contenu 2">
            <a:extLst>
              <a:ext uri="{FF2B5EF4-FFF2-40B4-BE49-F238E27FC236}">
                <a16:creationId xmlns:a16="http://schemas.microsoft.com/office/drawing/2014/main" id="{BB465857-58F4-46A1-A517-936BEF4D77E5}"/>
              </a:ext>
            </a:extLst>
          </p:cNvPr>
          <p:cNvSpPr>
            <a:spLocks noGrp="1"/>
          </p:cNvSpPr>
          <p:nvPr>
            <p:ph sz="half" idx="1"/>
            <p:custDataLst>
              <p:tags r:id="rId2"/>
            </p:custDataLst>
          </p:nvPr>
        </p:nvSpPr>
        <p:spPr>
          <a:xfrm>
            <a:off x="648930" y="2438400"/>
            <a:ext cx="3667037" cy="3785419"/>
          </a:xfrm>
        </p:spPr>
        <p:txBody>
          <a:bodyPr vert="horz" lIns="91440" tIns="45720" rIns="91440" bIns="45720" rtlCol="0">
            <a:normAutofit/>
          </a:bodyPr>
          <a:lstStyle/>
          <a:p>
            <a:pPr marL="57150" indent="-285750">
              <a:buFont typeface="Arial" panose="020B0604020202020204" pitchFamily="34" charset="0"/>
              <a:buChar char="•"/>
            </a:pPr>
            <a:r>
              <a:rPr lang="fr-CA" sz="2000">
                <a:solidFill>
                  <a:schemeClr val="tx1"/>
                </a:solidFill>
              </a:rPr>
              <a:t>Pour accéder à la </a:t>
            </a:r>
            <a:r>
              <a:rPr lang="fr-CA" sz="2000">
                <a:solidFill>
                  <a:schemeClr val="tx1"/>
                </a:solidFill>
                <a:hlinkClick r:id="rId6"/>
              </a:rPr>
              <a:t>recherche avancée </a:t>
            </a:r>
            <a:r>
              <a:rPr lang="fr-CA" sz="2000">
                <a:solidFill>
                  <a:schemeClr val="tx1"/>
                </a:solidFill>
              </a:rPr>
              <a:t>de Google</a:t>
            </a:r>
          </a:p>
          <a:p>
            <a:pPr marL="57150" indent="-285750">
              <a:buFont typeface="Arial" panose="020B0604020202020204" pitchFamily="34" charset="0"/>
              <a:buChar char="•"/>
            </a:pPr>
            <a:r>
              <a:rPr lang="fr-CA" sz="2000">
                <a:solidFill>
                  <a:schemeClr val="tx1"/>
                </a:solidFill>
              </a:rPr>
              <a:t>Guide du HEC : </a:t>
            </a:r>
            <a:r>
              <a:rPr lang="fr-CA" sz="2000">
                <a:solidFill>
                  <a:schemeClr val="tx1"/>
                </a:solidFill>
                <a:hlinkClick r:id="rId7"/>
              </a:rPr>
              <a:t>https://libguides.hec.ca/google/recherche-avancee</a:t>
            </a:r>
            <a:endParaRPr lang="fr-CA" sz="2000">
              <a:solidFill>
                <a:schemeClr val="tx1"/>
              </a:solidFill>
            </a:endParaRPr>
          </a:p>
        </p:txBody>
      </p:sp>
      <p:pic>
        <p:nvPicPr>
          <p:cNvPr id="7" name="Espace réservé du contenu 6">
            <a:extLst>
              <a:ext uri="{FF2B5EF4-FFF2-40B4-BE49-F238E27FC236}">
                <a16:creationId xmlns:a16="http://schemas.microsoft.com/office/drawing/2014/main" id="{5F0A71A9-5E2E-4A55-84B2-498E05A651D4}"/>
              </a:ext>
            </a:extLst>
          </p:cNvPr>
          <p:cNvPicPr>
            <a:picLocks noGrp="1" noChangeAspect="1"/>
          </p:cNvPicPr>
          <p:nvPr>
            <p:ph sz="half" idx="2"/>
            <p:custDataLst>
              <p:tags r:id="rId3"/>
            </p:custDataLst>
          </p:nvPr>
        </p:nvPicPr>
        <p:blipFill rotWithShape="1">
          <a:blip r:embed="rId8"/>
          <a:srcRect t="1777" r="1" b="1350"/>
          <a:stretch/>
        </p:blipFill>
        <p:spPr>
          <a:xfrm>
            <a:off x="4626741" y="427018"/>
            <a:ext cx="6916329" cy="5577837"/>
          </a:xfrm>
          <a:prstGeom prst="rect">
            <a:avLst/>
          </a:prstGeom>
          <a:ln>
            <a:noFill/>
          </a:ln>
          <a:effectLst>
            <a:outerShdw blurRad="292100" dist="139700" dir="2700000" algn="tl" rotWithShape="0">
              <a:srgbClr val="333333">
                <a:alpha val="65000"/>
              </a:srgbClr>
            </a:outerShdw>
          </a:effectLst>
        </p:spPr>
      </p:pic>
      <p:sp>
        <p:nvSpPr>
          <p:cNvPr id="8" name="Espace réservé du numéro de diapositive 2">
            <a:extLst>
              <a:ext uri="{FF2B5EF4-FFF2-40B4-BE49-F238E27FC236}">
                <a16:creationId xmlns:a16="http://schemas.microsoft.com/office/drawing/2014/main" id="{88993BBE-EB3A-4269-9187-90D10D3EECAB}"/>
              </a:ext>
            </a:extLst>
          </p:cNvPr>
          <p:cNvSpPr>
            <a:spLocks noGrp="1"/>
          </p:cNvSpPr>
          <p:nvPr>
            <p:ph type="sldNum" sz="quarter" idx="12"/>
            <p:custDataLst>
              <p:tags r:id="rId4"/>
            </p:custDataLst>
          </p:nvPr>
        </p:nvSpPr>
        <p:spPr>
          <a:xfrm>
            <a:off x="9933535" y="6252193"/>
            <a:ext cx="829407" cy="365125"/>
          </a:xfrm>
        </p:spPr>
        <p:txBody>
          <a:bodyPr vert="horz" lIns="91440" tIns="45720" rIns="91440" bIns="45720" rtlCol="0" anchor="ctr">
            <a:normAutofit/>
          </a:bodyPr>
          <a:lstStyle/>
          <a:p>
            <a:fld id="{7C8D7908-A7C7-CC46-9524-C00CE01F6968}" type="slidenum">
              <a:rPr lang="en-US" smtClean="0"/>
              <a:pPr/>
              <a:t>19</a:t>
            </a:fld>
            <a:endParaRPr lang="en-US"/>
          </a:p>
        </p:txBody>
      </p:sp>
    </p:spTree>
    <p:extLst>
      <p:ext uri="{BB962C8B-B14F-4D97-AF65-F5344CB8AC3E}">
        <p14:creationId xmlns:p14="http://schemas.microsoft.com/office/powerpoint/2010/main" val="30370203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contenu 4">
            <a:extLst>
              <a:ext uri="{FF2B5EF4-FFF2-40B4-BE49-F238E27FC236}">
                <a16:creationId xmlns:a16="http://schemas.microsoft.com/office/drawing/2014/main" id="{DE150841-2360-A346-BC32-B2910C8B5DCB}"/>
              </a:ext>
            </a:extLst>
          </p:cNvPr>
          <p:cNvSpPr>
            <a:spLocks noGrp="1"/>
          </p:cNvSpPr>
          <p:nvPr>
            <p:ph idx="4294967295"/>
            <p:custDataLst>
              <p:tags r:id="rId1"/>
            </p:custDataLst>
          </p:nvPr>
        </p:nvSpPr>
        <p:spPr>
          <a:xfrm>
            <a:off x="761098" y="1505320"/>
            <a:ext cx="10367963" cy="4160838"/>
          </a:xfrm>
        </p:spPr>
        <p:txBody>
          <a:bodyPr vert="horz" lIns="91440" tIns="45720" rIns="91440" bIns="45720" rtlCol="0" anchor="t">
            <a:normAutofit fontScale="92500"/>
          </a:bodyPr>
          <a:lstStyle/>
          <a:p>
            <a:pPr>
              <a:spcBef>
                <a:spcPct val="0"/>
              </a:spcBef>
            </a:pPr>
            <a:r>
              <a:rPr lang="fr-FR" sz="3600" b="1">
                <a:latin typeface="+mj-lt"/>
                <a:ea typeface="+mj-ea"/>
                <a:cs typeface="+mj-cs"/>
              </a:rPr>
              <a:t>Adapté</a:t>
            </a:r>
            <a:r>
              <a:rPr lang="fr-FR" sz="3600" b="1" dirty="0">
                <a:latin typeface="+mj-lt"/>
                <a:ea typeface="+mj-ea"/>
                <a:cs typeface="+mj-cs"/>
              </a:rPr>
              <a:t>, remixé</a:t>
            </a:r>
            <a:r>
              <a:rPr lang="fr-FR" sz="3600" b="1">
                <a:latin typeface="+mj-lt"/>
                <a:ea typeface="+mj-ea"/>
                <a:cs typeface="+mj-cs"/>
              </a:rPr>
              <a:t> et enrichi depuis :</a:t>
            </a:r>
          </a:p>
          <a:p>
            <a:pPr lvl="1"/>
            <a:r>
              <a:rPr lang="fr-CA"/>
              <a:t>Bourque, M. (2020</a:t>
            </a:r>
            <a:r>
              <a:rPr lang="fr-CA" dirty="0"/>
              <a:t>, 19 novembre</a:t>
            </a:r>
            <a:r>
              <a:rPr lang="fr-CA"/>
              <a:t>). </a:t>
            </a:r>
            <a:r>
              <a:rPr lang="fr-CA" i="1" dirty="0"/>
              <a:t>Techniques de base pour trouver des Ressources éducatives libres (REL) </a:t>
            </a:r>
            <a:r>
              <a:rPr lang="fr-CA"/>
              <a:t>[Présentation PowerPoint]. </a:t>
            </a:r>
            <a:r>
              <a:rPr lang="fr-CA" dirty="0" err="1"/>
              <a:t>fabriqueREL</a:t>
            </a:r>
            <a:r>
              <a:rPr lang="fr-CA" dirty="0"/>
              <a:t> </a:t>
            </a:r>
            <a:r>
              <a:rPr lang="fr-CA">
                <a:hlinkClick r:id="rId3"/>
              </a:rPr>
              <a:t>https://fabriquerel.org/wp-content/uploads/techniques-trouver-REL-UdeM-fabriqueREL.pptx</a:t>
            </a:r>
            <a:r>
              <a:rPr lang="fr-CA" dirty="0"/>
              <a:t> </a:t>
            </a:r>
            <a:r>
              <a:rPr lang="fr-FR" dirty="0"/>
              <a:t>(CC BY)</a:t>
            </a:r>
          </a:p>
          <a:p>
            <a:pPr lvl="1"/>
            <a:r>
              <a:rPr lang="fr-CA" dirty="0"/>
              <a:t>Bourque, M. et Dubé, M. (2021, 10 mai). </a:t>
            </a:r>
            <a:r>
              <a:rPr lang="fr-CA" i="1" dirty="0"/>
              <a:t>La </a:t>
            </a:r>
            <a:r>
              <a:rPr lang="fr-CA" i="1" dirty="0" err="1"/>
              <a:t>fabriqueREL</a:t>
            </a:r>
            <a:r>
              <a:rPr lang="fr-CA" i="1" dirty="0"/>
              <a:t>  :</a:t>
            </a:r>
            <a:br>
              <a:rPr lang="fr-CA" i="1" dirty="0"/>
            </a:br>
            <a:r>
              <a:rPr lang="fr-CA" i="1" dirty="0"/>
              <a:t>le pourquoi, le quoi, le comment et les premiers résultats</a:t>
            </a:r>
            <a:r>
              <a:rPr lang="fr-CA" dirty="0"/>
              <a:t> [Présentation PowerPoint].  Scholars Portal </a:t>
            </a:r>
            <a:r>
              <a:rPr lang="fr-CA" dirty="0" err="1"/>
              <a:t>dataverse</a:t>
            </a:r>
            <a:r>
              <a:rPr lang="fr-CA" dirty="0"/>
              <a:t>. </a:t>
            </a:r>
            <a:r>
              <a:rPr lang="fr-CA" dirty="0">
                <a:hlinkClick r:id="rId4"/>
              </a:rPr>
              <a:t>https://doi.org/10.5683/SP2/WWB9FE</a:t>
            </a:r>
            <a:r>
              <a:rPr lang="fr-CA" dirty="0"/>
              <a:t> </a:t>
            </a:r>
            <a:r>
              <a:rPr lang="fr-CA"/>
              <a:t> </a:t>
            </a:r>
            <a:r>
              <a:rPr lang="fr-FR"/>
              <a:t>(CC BY)</a:t>
            </a:r>
          </a:p>
          <a:p>
            <a:pPr lvl="1"/>
            <a:endParaRPr lang="fr-FR" sz="2800"/>
          </a:p>
          <a:p>
            <a:pPr>
              <a:spcBef>
                <a:spcPct val="0"/>
              </a:spcBef>
            </a:pPr>
            <a:r>
              <a:rPr lang="fr-CA" sz="3600" b="1">
                <a:latin typeface="+mj-lt"/>
                <a:ea typeface="+mj-ea"/>
                <a:cs typeface="+mj-cs"/>
              </a:rPr>
              <a:t>Icônes utilisées : </a:t>
            </a:r>
          </a:p>
          <a:p>
            <a:pPr lvl="1"/>
            <a:r>
              <a:rPr lang="fr-CA">
                <a:solidFill>
                  <a:schemeClr val="tx1"/>
                </a:solidFill>
              </a:rPr>
              <a:t>The Noun Project </a:t>
            </a:r>
            <a:endParaRPr lang="fr-CA">
              <a:solidFill>
                <a:schemeClr val="tx1"/>
              </a:solidFill>
              <a:cs typeface="Calibri"/>
            </a:endParaRPr>
          </a:p>
          <a:p>
            <a:endParaRPr lang="fr-FR"/>
          </a:p>
          <a:p>
            <a:endParaRPr lang="fr-FR"/>
          </a:p>
          <a:p>
            <a:endParaRPr lang="fr-FR"/>
          </a:p>
          <a:p>
            <a:endParaRPr lang="fr-FR"/>
          </a:p>
          <a:p>
            <a:endParaRPr lang="fr-FR"/>
          </a:p>
        </p:txBody>
      </p:sp>
    </p:spTree>
    <p:extLst>
      <p:ext uri="{BB962C8B-B14F-4D97-AF65-F5344CB8AC3E}">
        <p14:creationId xmlns:p14="http://schemas.microsoft.com/office/powerpoint/2010/main" val="341793291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D824062-42EA-4112-B8E2-7E53F4CA9AFC}"/>
              </a:ext>
            </a:extLst>
          </p:cNvPr>
          <p:cNvSpPr>
            <a:spLocks noGrp="1"/>
          </p:cNvSpPr>
          <p:nvPr>
            <p:ph type="title"/>
            <p:custDataLst>
              <p:tags r:id="rId1"/>
            </p:custDataLst>
          </p:nvPr>
        </p:nvSpPr>
        <p:spPr>
          <a:xfrm>
            <a:off x="838200" y="365126"/>
            <a:ext cx="10515600" cy="1015342"/>
          </a:xfrm>
        </p:spPr>
        <p:txBody>
          <a:bodyPr vert="horz" lIns="91440" tIns="45720" rIns="91440" bIns="45720" rtlCol="0" anchor="ctr">
            <a:normAutofit/>
          </a:bodyPr>
          <a:lstStyle/>
          <a:p>
            <a:r>
              <a:rPr lang="fr-CA"/>
              <a:t>3. Effectuer vos recherches… quelques conseils</a:t>
            </a:r>
          </a:p>
        </p:txBody>
      </p:sp>
      <p:sp>
        <p:nvSpPr>
          <p:cNvPr id="3" name="Espace réservé du contenu 2">
            <a:extLst>
              <a:ext uri="{FF2B5EF4-FFF2-40B4-BE49-F238E27FC236}">
                <a16:creationId xmlns:a16="http://schemas.microsoft.com/office/drawing/2014/main" id="{9DE6A4CC-CE9A-40AD-A1E3-866A56F67F67}"/>
              </a:ext>
            </a:extLst>
          </p:cNvPr>
          <p:cNvSpPr>
            <a:spLocks noGrp="1"/>
          </p:cNvSpPr>
          <p:nvPr>
            <p:ph sz="half" idx="1"/>
            <p:custDataLst>
              <p:tags r:id="rId2"/>
            </p:custDataLst>
          </p:nvPr>
        </p:nvSpPr>
        <p:spPr>
          <a:xfrm>
            <a:off x="838200" y="1446416"/>
            <a:ext cx="5181600" cy="4730548"/>
          </a:xfrm>
        </p:spPr>
        <p:txBody>
          <a:bodyPr vert="horz" lIns="91440" tIns="45720" rIns="91440" bIns="45720" rtlCol="0">
            <a:noAutofit/>
          </a:bodyPr>
          <a:lstStyle/>
          <a:p>
            <a:r>
              <a:rPr lang="fr-CA" sz="1800" dirty="0"/>
              <a:t>Identifier </a:t>
            </a:r>
            <a:r>
              <a:rPr lang="fr-CA" sz="1800"/>
              <a:t>les concepts clés</a:t>
            </a:r>
          </a:p>
          <a:p>
            <a:pPr lvl="1"/>
            <a:r>
              <a:rPr lang="fr-CA" sz="1600" dirty="0"/>
              <a:t>Conserver </a:t>
            </a:r>
            <a:r>
              <a:rPr lang="fr-CA" sz="1600"/>
              <a:t>uniquement les idées essentielles</a:t>
            </a:r>
          </a:p>
          <a:p>
            <a:pPr lvl="1"/>
            <a:r>
              <a:rPr lang="fr-CA" sz="1600" dirty="0"/>
              <a:t>Dresser </a:t>
            </a:r>
            <a:r>
              <a:rPr lang="fr-CA" sz="1600"/>
              <a:t>une liste de mots-clés en français et/ou en anglais </a:t>
            </a:r>
          </a:p>
          <a:p>
            <a:r>
              <a:rPr lang="fr-CA" sz="1800" dirty="0"/>
              <a:t>Varier </a:t>
            </a:r>
            <a:r>
              <a:rPr lang="fr-CA" sz="1800"/>
              <a:t>le vocabulaire (outils)</a:t>
            </a:r>
          </a:p>
          <a:p>
            <a:pPr lvl="1"/>
            <a:r>
              <a:rPr lang="fr-CA" sz="1600" err="1">
                <a:hlinkClick r:id="rId7"/>
              </a:rPr>
              <a:t>Deepl</a:t>
            </a:r>
            <a:r>
              <a:rPr lang="fr-CA" sz="1600">
                <a:hlinkClick r:id="rId7"/>
              </a:rPr>
              <a:t> (traducteur)</a:t>
            </a:r>
            <a:r>
              <a:rPr lang="fr-CA" sz="1600"/>
              <a:t> / </a:t>
            </a:r>
            <a:r>
              <a:rPr lang="fr-CA" sz="1600" err="1">
                <a:hlinkClick r:id="rId8"/>
              </a:rPr>
              <a:t>Linguee</a:t>
            </a:r>
            <a:endParaRPr lang="fr-CA" sz="1600"/>
          </a:p>
          <a:p>
            <a:pPr lvl="1"/>
            <a:r>
              <a:rPr lang="fr-CA" sz="1600">
                <a:hlinkClick r:id="rId9"/>
              </a:rPr>
              <a:t>Dictionnaire électronique des synonymes</a:t>
            </a:r>
            <a:endParaRPr lang="fr-CA" sz="1600"/>
          </a:p>
          <a:p>
            <a:pPr lvl="1"/>
            <a:r>
              <a:rPr lang="fr-CA" sz="1600">
                <a:hlinkClick r:id="rId10"/>
              </a:rPr>
              <a:t>Grand dictionnaire terminologique</a:t>
            </a:r>
            <a:endParaRPr lang="fr-CA" sz="1600"/>
          </a:p>
          <a:p>
            <a:pPr lvl="1"/>
            <a:r>
              <a:rPr lang="fr-CA" sz="1600">
                <a:hlinkClick r:id="rId11"/>
              </a:rPr>
              <a:t>Grand Robert Collins électronique </a:t>
            </a:r>
            <a:endParaRPr lang="fr-CA" sz="1600"/>
          </a:p>
          <a:p>
            <a:pPr lvl="1"/>
            <a:r>
              <a:rPr lang="fr-CA" sz="1600" err="1">
                <a:hlinkClick r:id="rId12"/>
              </a:rPr>
              <a:t>Multidictionnaire</a:t>
            </a:r>
            <a:r>
              <a:rPr lang="fr-CA" sz="1600">
                <a:hlinkClick r:id="rId12"/>
              </a:rPr>
              <a:t> de la langue </a:t>
            </a:r>
            <a:r>
              <a:rPr lang="fr-CA" sz="1600" err="1">
                <a:hlinkClick r:id="rId12"/>
              </a:rPr>
              <a:t>française</a:t>
            </a:r>
            <a:endParaRPr lang="fr-CA" sz="1600"/>
          </a:p>
          <a:p>
            <a:pPr lvl="1"/>
            <a:r>
              <a:rPr lang="fr-CA" sz="1600" err="1">
                <a:hlinkClick r:id="rId13"/>
              </a:rPr>
              <a:t>Termium</a:t>
            </a:r>
            <a:r>
              <a:rPr lang="fr-CA" sz="1600">
                <a:hlinkClick r:id="rId13"/>
              </a:rPr>
              <a:t> Plus</a:t>
            </a:r>
            <a:endParaRPr lang="fr-CA" sz="1600"/>
          </a:p>
          <a:p>
            <a:r>
              <a:rPr lang="fr-CA" sz="1800" dirty="0"/>
              <a:t>Utiliser</a:t>
            </a:r>
            <a:r>
              <a:rPr lang="fr-CA" sz="1800"/>
              <a:t> les filtres : </a:t>
            </a:r>
          </a:p>
          <a:p>
            <a:pPr lvl="1"/>
            <a:r>
              <a:rPr lang="fr-CA" sz="1600"/>
              <a:t>licence, type de ressource éducative, domaine, niveau d’enseignement, dates, etc.</a:t>
            </a:r>
          </a:p>
          <a:p>
            <a:r>
              <a:rPr lang="fr-CA" sz="1800">
                <a:solidFill>
                  <a:schemeClr val="tx1"/>
                </a:solidFill>
              </a:rPr>
              <a:t>Vérifiez toujours la qualité des documents et la compatibilité des licences.</a:t>
            </a:r>
          </a:p>
        </p:txBody>
      </p:sp>
      <p:pic>
        <p:nvPicPr>
          <p:cNvPr id="44" name="Espace réservé du contenu 43">
            <a:extLst>
              <a:ext uri="{FF2B5EF4-FFF2-40B4-BE49-F238E27FC236}">
                <a16:creationId xmlns:a16="http://schemas.microsoft.com/office/drawing/2014/main" id="{F15D6819-4C55-47C9-93BA-A25CBBB2627C}"/>
              </a:ext>
            </a:extLst>
          </p:cNvPr>
          <p:cNvPicPr>
            <a:picLocks noGrp="1" noChangeAspect="1"/>
          </p:cNvPicPr>
          <p:nvPr>
            <p:ph sz="half" idx="2"/>
            <p:custDataLst>
              <p:tags r:id="rId3"/>
            </p:custDataLst>
          </p:nvPr>
        </p:nvPicPr>
        <p:blipFill rotWithShape="1">
          <a:blip r:embed="rId14"/>
          <a:srcRect r="-4" b="1525"/>
          <a:stretch/>
        </p:blipFill>
        <p:spPr>
          <a:xfrm>
            <a:off x="7068459" y="1446213"/>
            <a:ext cx="3389081" cy="4730750"/>
          </a:xfrm>
          <a:effectLst/>
        </p:spPr>
      </p:pic>
      <p:sp>
        <p:nvSpPr>
          <p:cNvPr id="52" name="Espace réservé du numéro de diapositive 3">
            <a:extLst>
              <a:ext uri="{FF2B5EF4-FFF2-40B4-BE49-F238E27FC236}">
                <a16:creationId xmlns:a16="http://schemas.microsoft.com/office/drawing/2014/main" id="{A3235DC9-B86F-4945-8594-EC93A7F7B8A3}"/>
              </a:ext>
            </a:extLst>
          </p:cNvPr>
          <p:cNvSpPr>
            <a:spLocks noGrp="1"/>
          </p:cNvSpPr>
          <p:nvPr>
            <p:ph type="sldNum" sz="quarter" idx="12"/>
            <p:custDataLst>
              <p:tags r:id="rId4"/>
            </p:custDataLst>
          </p:nvPr>
        </p:nvSpPr>
        <p:spPr>
          <a:xfrm>
            <a:off x="9933535" y="6252193"/>
            <a:ext cx="829407" cy="365125"/>
          </a:xfrm>
        </p:spPr>
        <p:txBody>
          <a:bodyPr/>
          <a:lstStyle/>
          <a:p>
            <a:fld id="{7C8D7908-A7C7-CC46-9524-C00CE01F6968}" type="slidenum">
              <a:rPr lang="fr-CA" smtClean="0"/>
              <a:pPr/>
              <a:t>20</a:t>
            </a:fld>
            <a:endParaRPr lang="fr-CA"/>
          </a:p>
        </p:txBody>
      </p:sp>
    </p:spTree>
    <p:extLst>
      <p:ext uri="{BB962C8B-B14F-4D97-AF65-F5344CB8AC3E}">
        <p14:creationId xmlns:p14="http://schemas.microsoft.com/office/powerpoint/2010/main" val="420089892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1264EF6-BFB6-43A2-899E-651301771E99}"/>
              </a:ext>
            </a:extLst>
          </p:cNvPr>
          <p:cNvSpPr>
            <a:spLocks noGrp="1"/>
          </p:cNvSpPr>
          <p:nvPr>
            <p:ph type="title"/>
            <p:custDataLst>
              <p:tags r:id="rId1"/>
            </p:custDataLst>
          </p:nvPr>
        </p:nvSpPr>
        <p:spPr>
          <a:xfrm>
            <a:off x="511629" y="963877"/>
            <a:ext cx="3820933" cy="4930246"/>
          </a:xfrm>
        </p:spPr>
        <p:txBody>
          <a:bodyPr>
            <a:normAutofit/>
          </a:bodyPr>
          <a:lstStyle/>
          <a:p>
            <a:r>
              <a:rPr lang="fr-CA"/>
              <a:t>Comment repérer la licence d’une REL</a:t>
            </a:r>
          </a:p>
        </p:txBody>
      </p:sp>
      <p:sp>
        <p:nvSpPr>
          <p:cNvPr id="6" name="Espace réservé du contenu 5">
            <a:extLst>
              <a:ext uri="{FF2B5EF4-FFF2-40B4-BE49-F238E27FC236}">
                <a16:creationId xmlns:a16="http://schemas.microsoft.com/office/drawing/2014/main" id="{0D37F5F8-F0E4-4F2B-A4B6-EFAE8FE1E129}"/>
              </a:ext>
            </a:extLst>
          </p:cNvPr>
          <p:cNvSpPr>
            <a:spLocks noGrp="1"/>
          </p:cNvSpPr>
          <p:nvPr>
            <p:ph idx="1"/>
            <p:custDataLst>
              <p:tags r:id="rId2"/>
            </p:custDataLst>
          </p:nvPr>
        </p:nvSpPr>
        <p:spPr>
          <a:xfrm>
            <a:off x="4976031" y="963877"/>
            <a:ext cx="6377769" cy="4930246"/>
          </a:xfrm>
        </p:spPr>
        <p:txBody>
          <a:bodyPr anchor="ctr">
            <a:normAutofit fontScale="92500" lnSpcReduction="10000"/>
          </a:bodyPr>
          <a:lstStyle/>
          <a:p>
            <a:r>
              <a:rPr lang="fr-CA" sz="2400"/>
              <a:t>Étape 1</a:t>
            </a:r>
          </a:p>
          <a:p>
            <a:pPr marL="971550" lvl="1" indent="-285750"/>
            <a:r>
              <a:rPr lang="fr-CA" sz="1800"/>
              <a:t>Regarder dans la notice de la REL ou sur le document lui-même. Icônes licences CC ou tout autre mention de droit?</a:t>
            </a:r>
            <a:endParaRPr lang="fr-CA" sz="1800">
              <a:cs typeface="Calibri"/>
            </a:endParaRPr>
          </a:p>
          <a:p>
            <a:r>
              <a:rPr lang="fr-CA" sz="2400"/>
              <a:t>Étape 2</a:t>
            </a:r>
            <a:endParaRPr lang="fr-CA" sz="2400">
              <a:cs typeface="Calibri"/>
            </a:endParaRPr>
          </a:p>
          <a:p>
            <a:pPr marL="971550" lvl="1" indent="-285750"/>
            <a:r>
              <a:rPr lang="fr-CA" sz="1800"/>
              <a:t>Pas trouvée ? Aller voir la licence du site web complet, souvent sous un lien en bas de page « conditions d’utilisation », « </a:t>
            </a:r>
            <a:r>
              <a:rPr lang="fr-CA" sz="1800" err="1"/>
              <a:t>terms</a:t>
            </a:r>
            <a:r>
              <a:rPr lang="fr-CA" sz="1800"/>
              <a:t> and condition », « licences »,  « mentions légales », etc.</a:t>
            </a:r>
            <a:endParaRPr lang="fr-CA" sz="1800">
              <a:cs typeface="Calibri"/>
            </a:endParaRPr>
          </a:p>
          <a:p>
            <a:r>
              <a:rPr lang="fr-CA" sz="2400"/>
              <a:t>Étape 3</a:t>
            </a:r>
            <a:endParaRPr lang="fr-CA" sz="2400">
              <a:cs typeface="Calibri" panose="020F0502020204030204"/>
            </a:endParaRPr>
          </a:p>
          <a:p>
            <a:pPr marL="971550" lvl="1" indent="-285750"/>
            <a:r>
              <a:rPr lang="fr-CA" sz="1800"/>
              <a:t>Encore rien trouvé ? Prenez pour acquis que la ressource est protégée par le droit d’auteur (pas une REL). Pour pouvoir utiliser la ressource, il faut contacter le détenteur des droits. </a:t>
            </a:r>
            <a:r>
              <a:rPr lang="fr-CA" sz="1800">
                <a:solidFill>
                  <a:srgbClr val="FF0000"/>
                </a:solidFill>
              </a:rPr>
              <a:t>Lien vers le formulaire</a:t>
            </a:r>
            <a:endParaRPr lang="fr-CA" sz="1800">
              <a:solidFill>
                <a:srgbClr val="FF0000"/>
              </a:solidFill>
              <a:cs typeface="Calibri"/>
            </a:endParaRPr>
          </a:p>
          <a:p>
            <a:endParaRPr lang="fr-CA" sz="2400"/>
          </a:p>
          <a:p>
            <a:r>
              <a:rPr lang="fr-CA" sz="2400">
                <a:solidFill>
                  <a:schemeClr val="tx1"/>
                </a:solidFill>
              </a:rPr>
              <a:t>Plus de détails sur le site de la Fabrique REL dans la sous-section </a:t>
            </a:r>
            <a:r>
              <a:rPr lang="fr-CA" sz="2400">
                <a:hlinkClick r:id="rId5"/>
              </a:rPr>
              <a:t>Astuces</a:t>
            </a:r>
            <a:endParaRPr lang="fr-CA" sz="2400"/>
          </a:p>
          <a:p>
            <a:endParaRPr lang="fr-CA" sz="1700"/>
          </a:p>
        </p:txBody>
      </p:sp>
      <p:sp>
        <p:nvSpPr>
          <p:cNvPr id="9" name="Espace réservé du numéro de diapositive 3">
            <a:extLst>
              <a:ext uri="{FF2B5EF4-FFF2-40B4-BE49-F238E27FC236}">
                <a16:creationId xmlns:a16="http://schemas.microsoft.com/office/drawing/2014/main" id="{23B25369-92A6-42B4-B76C-335D6D147752}"/>
              </a:ext>
            </a:extLst>
          </p:cNvPr>
          <p:cNvSpPr txBox="1">
            <a:spLocks/>
          </p:cNvSpPr>
          <p:nvPr>
            <p:custDataLst>
              <p:tags r:id="rId3"/>
            </p:custDataLst>
          </p:nvPr>
        </p:nvSpPr>
        <p:spPr>
          <a:xfrm>
            <a:off x="9932988" y="6251575"/>
            <a:ext cx="830262" cy="365125"/>
          </a:xfrm>
          <a:prstGeom prst="rect">
            <a:avLst/>
          </a:prstGeom>
        </p:spPr>
        <p:txBody>
          <a:bodyPr vert="horz" lIns="91440" tIns="45720" rIns="91440" bIns="45720" rtlCol="0" anchor="ctr"/>
          <a:lstStyle>
            <a:defPPr>
              <a:defRPr lang="en-US"/>
            </a:defPPr>
            <a:lvl1pPr marL="0" algn="r" defTabSz="914400" rtl="0" eaLnBrk="1" latinLnBrk="0" hangingPunct="1">
              <a:defRPr sz="1600" kern="1200" baseline="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7C8D7908-A7C7-CC46-9524-C00CE01F6968}" type="slidenum">
              <a:rPr lang="fr-CA" smtClean="0"/>
              <a:pPr/>
              <a:t>21</a:t>
            </a:fld>
            <a:endParaRPr lang="fr-CA"/>
          </a:p>
        </p:txBody>
      </p:sp>
    </p:spTree>
    <p:extLst>
      <p:ext uri="{BB962C8B-B14F-4D97-AF65-F5344CB8AC3E}">
        <p14:creationId xmlns:p14="http://schemas.microsoft.com/office/powerpoint/2010/main" val="240675083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a:t>4. Sélectionner, évaluer, gérer les REL trouvées</a:t>
            </a:r>
          </a:p>
        </p:txBody>
      </p:sp>
      <p:sp>
        <p:nvSpPr>
          <p:cNvPr id="3" name="Espace réservé du contenu 2"/>
          <p:cNvSpPr>
            <a:spLocks noGrp="1"/>
          </p:cNvSpPr>
          <p:nvPr>
            <p:ph idx="1"/>
          </p:nvPr>
        </p:nvSpPr>
        <p:spPr/>
        <p:txBody>
          <a:bodyPr/>
          <a:lstStyle/>
          <a:p>
            <a:r>
              <a:rPr lang="fr-CA"/>
              <a:t>Est-ce que la ressource trouvée correspond à vos besoins?</a:t>
            </a:r>
          </a:p>
          <a:p>
            <a:r>
              <a:rPr lang="fr-CA">
                <a:solidFill>
                  <a:schemeClr val="tx1"/>
                </a:solidFill>
              </a:rPr>
              <a:t>Évaluer sa qualité : </a:t>
            </a:r>
          </a:p>
          <a:p>
            <a:pPr lvl="1"/>
            <a:r>
              <a:rPr lang="fr-CA"/>
              <a:t>Auteur, institution, etc.</a:t>
            </a:r>
          </a:p>
          <a:p>
            <a:pPr lvl="1"/>
            <a:r>
              <a:rPr lang="fr-CA"/>
              <a:t>Exactitude des contenus </a:t>
            </a:r>
          </a:p>
          <a:p>
            <a:pPr lvl="1"/>
            <a:r>
              <a:rPr lang="fr-CA"/>
              <a:t>Qualité/richesse des métadonnées</a:t>
            </a:r>
          </a:p>
          <a:p>
            <a:pPr lvl="1"/>
            <a:r>
              <a:rPr lang="fr-CA"/>
              <a:t>Suggestion d’outil : l’affiche </a:t>
            </a:r>
            <a:r>
              <a:rPr lang="fr-CA">
                <a:hlinkClick r:id="rId3"/>
              </a:rPr>
              <a:t>Comment repérer des « fake news »</a:t>
            </a:r>
            <a:r>
              <a:rPr lang="fr-CA"/>
              <a:t> de l’IFLA</a:t>
            </a:r>
          </a:p>
          <a:p>
            <a:pPr marL="457200" lvl="1" indent="0">
              <a:buNone/>
            </a:pPr>
            <a:endParaRPr lang="fr-CA"/>
          </a:p>
          <a:p>
            <a:r>
              <a:rPr lang="fr-CA">
                <a:solidFill>
                  <a:schemeClr val="tx1"/>
                </a:solidFill>
              </a:rPr>
              <a:t>Gérer les REL trouvées par exemple avec Zotero, </a:t>
            </a:r>
            <a:r>
              <a:rPr lang="fr-CA" err="1">
                <a:solidFill>
                  <a:schemeClr val="tx1"/>
                </a:solidFill>
              </a:rPr>
              <a:t>EndNote</a:t>
            </a:r>
            <a:r>
              <a:rPr lang="fr-CA">
                <a:solidFill>
                  <a:schemeClr val="tx1"/>
                </a:solidFill>
              </a:rPr>
              <a:t>, etc. </a:t>
            </a:r>
          </a:p>
        </p:txBody>
      </p:sp>
    </p:spTree>
    <p:extLst>
      <p:ext uri="{BB962C8B-B14F-4D97-AF65-F5344CB8AC3E}">
        <p14:creationId xmlns:p14="http://schemas.microsoft.com/office/powerpoint/2010/main" val="374014224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E74EB3D-AC3E-4F9D-B900-AD4765553212}"/>
              </a:ext>
            </a:extLst>
          </p:cNvPr>
          <p:cNvSpPr>
            <a:spLocks noGrp="1"/>
          </p:cNvSpPr>
          <p:nvPr>
            <p:ph type="title"/>
            <p:custDataLst>
              <p:tags r:id="rId1"/>
            </p:custDataLst>
          </p:nvPr>
        </p:nvSpPr>
        <p:spPr>
          <a:xfrm>
            <a:off x="1418602" y="2134030"/>
            <a:ext cx="9161091" cy="1325563"/>
          </a:xfrm>
        </p:spPr>
        <p:txBody>
          <a:bodyPr/>
          <a:lstStyle/>
          <a:p>
            <a:r>
              <a:rPr lang="fr-CA"/>
              <a:t>Section 3</a:t>
            </a:r>
          </a:p>
        </p:txBody>
      </p:sp>
      <p:sp>
        <p:nvSpPr>
          <p:cNvPr id="3" name="Espace réservé du numéro de diapositive 2">
            <a:extLst>
              <a:ext uri="{FF2B5EF4-FFF2-40B4-BE49-F238E27FC236}">
                <a16:creationId xmlns:a16="http://schemas.microsoft.com/office/drawing/2014/main" id="{F6B87809-744A-4F49-8844-D6ED0AD2D569}"/>
              </a:ext>
            </a:extLst>
          </p:cNvPr>
          <p:cNvSpPr>
            <a:spLocks noGrp="1"/>
          </p:cNvSpPr>
          <p:nvPr>
            <p:ph type="sldNum" sz="quarter" idx="4"/>
            <p:custDataLst>
              <p:tags r:id="rId2"/>
            </p:custDataLst>
          </p:nvPr>
        </p:nvSpPr>
        <p:spPr>
          <a:xfrm>
            <a:off x="9933535" y="6252193"/>
            <a:ext cx="829407" cy="365125"/>
          </a:xfrm>
        </p:spPr>
        <p:txBody>
          <a:bodyPr/>
          <a:lstStyle/>
          <a:p>
            <a:fld id="{7C8D7908-A7C7-CC46-9524-C00CE01F6968}" type="slidenum">
              <a:rPr lang="en-US" smtClean="0"/>
              <a:pPr/>
              <a:t>23</a:t>
            </a:fld>
            <a:endParaRPr lang="en-US"/>
          </a:p>
        </p:txBody>
      </p:sp>
      <p:sp>
        <p:nvSpPr>
          <p:cNvPr id="4" name="Espace réservé du contenu 4">
            <a:extLst>
              <a:ext uri="{FF2B5EF4-FFF2-40B4-BE49-F238E27FC236}">
                <a16:creationId xmlns:a16="http://schemas.microsoft.com/office/drawing/2014/main" id="{49065D93-498A-495A-B44B-575D403C9CCD}"/>
              </a:ext>
            </a:extLst>
          </p:cNvPr>
          <p:cNvSpPr txBox="1">
            <a:spLocks/>
          </p:cNvSpPr>
          <p:nvPr/>
        </p:nvSpPr>
        <p:spPr>
          <a:xfrm>
            <a:off x="838200" y="3372329"/>
            <a:ext cx="10515600" cy="2804633"/>
          </a:xfrm>
          <a:prstGeom prst="rect">
            <a:avLst/>
          </a:prstGeom>
        </p:spPr>
        <p:txBody>
          <a:bodyPr/>
          <a:lstStyle>
            <a:lvl1pPr marL="0" indent="0" algn="ctr" defTabSz="914400" rtl="0" eaLnBrk="1" latinLnBrk="0" hangingPunct="1">
              <a:lnSpc>
                <a:spcPct val="90000"/>
              </a:lnSpc>
              <a:spcBef>
                <a:spcPts val="1000"/>
              </a:spcBef>
              <a:buFontTx/>
              <a:buNone/>
              <a:defRPr sz="3200" kern="1200" baseline="0">
                <a:solidFill>
                  <a:schemeClr val="tx2"/>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fr-CA" b="1">
                <a:solidFill>
                  <a:srgbClr val="002060"/>
                </a:solidFill>
                <a:latin typeface="Montserrat" panose="02000505000000020004" pitchFamily="2" charset="0"/>
              </a:rPr>
              <a:t>Colliger les ressources intéressantes</a:t>
            </a:r>
          </a:p>
          <a:p>
            <a:r>
              <a:rPr lang="fr-CA"/>
              <a:t>Citer les granules utilisées</a:t>
            </a:r>
          </a:p>
        </p:txBody>
      </p:sp>
    </p:spTree>
    <p:extLst>
      <p:ext uri="{BB962C8B-B14F-4D97-AF65-F5344CB8AC3E}">
        <p14:creationId xmlns:p14="http://schemas.microsoft.com/office/powerpoint/2010/main" val="378578002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4">
            <a:extLst>
              <a:ext uri="{FF2B5EF4-FFF2-40B4-BE49-F238E27FC236}">
                <a16:creationId xmlns:a16="http://schemas.microsoft.com/office/drawing/2014/main" id="{08206C8E-1ECE-48FC-9634-D7D2C12AAEC5}"/>
              </a:ext>
            </a:extLst>
          </p:cNvPr>
          <p:cNvSpPr>
            <a:spLocks noGrp="1"/>
          </p:cNvSpPr>
          <p:nvPr>
            <p:ph type="title"/>
            <p:custDataLst>
              <p:tags r:id="rId1"/>
            </p:custDataLst>
          </p:nvPr>
        </p:nvSpPr>
        <p:spPr/>
        <p:txBody>
          <a:bodyPr/>
          <a:lstStyle/>
          <a:p>
            <a:r>
              <a:rPr lang="fr-CA"/>
              <a:t>Citer ses sources en tout temps!</a:t>
            </a:r>
          </a:p>
        </p:txBody>
      </p:sp>
      <p:sp>
        <p:nvSpPr>
          <p:cNvPr id="6" name="Espace réservé du contenu 5">
            <a:extLst>
              <a:ext uri="{FF2B5EF4-FFF2-40B4-BE49-F238E27FC236}">
                <a16:creationId xmlns:a16="http://schemas.microsoft.com/office/drawing/2014/main" id="{8418D187-3C92-4559-BEBE-7BFE46BE8FCE}"/>
              </a:ext>
            </a:extLst>
          </p:cNvPr>
          <p:cNvSpPr>
            <a:spLocks noGrp="1"/>
          </p:cNvSpPr>
          <p:nvPr>
            <p:ph idx="1"/>
            <p:custDataLst>
              <p:tags r:id="rId2"/>
            </p:custDataLst>
          </p:nvPr>
        </p:nvSpPr>
        <p:spPr/>
        <p:txBody>
          <a:bodyPr>
            <a:normAutofit lnSpcReduction="10000"/>
          </a:bodyPr>
          <a:lstStyle/>
          <a:p>
            <a:pPr marL="457200" indent="-457200">
              <a:buFont typeface="Arial" panose="020B0604020202020204" pitchFamily="34" charset="0"/>
              <a:buChar char="•"/>
            </a:pPr>
            <a:r>
              <a:rPr lang="fr-CA">
                <a:solidFill>
                  <a:schemeClr val="tx1"/>
                </a:solidFill>
              </a:rPr>
              <a:t>Choisir un style bibliographique particulier (ex.: APA, Vancouver, MLA, etc.) et suivez les directives énoncées par ces styles, selon le type de document. </a:t>
            </a:r>
          </a:p>
          <a:p>
            <a:pPr marL="1600200" lvl="2" indent="-457200"/>
            <a:r>
              <a:rPr lang="fr-CA" sz="2400"/>
              <a:t>Guide « </a:t>
            </a:r>
            <a:r>
              <a:rPr lang="fr-CA" sz="2400">
                <a:hlinkClick r:id="rId5"/>
              </a:rPr>
              <a:t>Citer ses sources </a:t>
            </a:r>
            <a:r>
              <a:rPr lang="fr-CA" sz="2400"/>
              <a:t>» du site Web du Service des bibliothèques et archives de l’</a:t>
            </a:r>
            <a:r>
              <a:rPr lang="fr-CA" sz="2400" err="1"/>
              <a:t>UdeS</a:t>
            </a:r>
            <a:r>
              <a:rPr lang="fr-CA" sz="2400"/>
              <a:t> (SBA)</a:t>
            </a:r>
          </a:p>
          <a:p>
            <a:pPr marL="1600200" lvl="2" indent="-457200"/>
            <a:r>
              <a:rPr lang="fr-CA" sz="2400">
                <a:hlinkClick r:id="rId6"/>
              </a:rPr>
              <a:t>Guide du SBA</a:t>
            </a:r>
            <a:r>
              <a:rPr lang="fr-CA" sz="2400"/>
              <a:t> sur les styles bibliographiques</a:t>
            </a:r>
          </a:p>
          <a:p>
            <a:pPr marL="1600200" lvl="2" indent="-457200"/>
            <a:r>
              <a:rPr lang="fr-CA" sz="2400">
                <a:hlinkClick r:id="rId7"/>
              </a:rPr>
              <a:t>Mon Diapason</a:t>
            </a:r>
            <a:r>
              <a:rPr lang="fr-CA" sz="2400"/>
              <a:t> est un outil pour aider à citer en APA en se basant sur l'</a:t>
            </a:r>
            <a:r>
              <a:rPr lang="fr-CA" sz="2400">
                <a:hlinkClick r:id="rId8"/>
              </a:rPr>
              <a:t>adaptation française de la 7e édition du style APA de l'UdeM</a:t>
            </a:r>
            <a:endParaRPr lang="fr-CA" sz="2400"/>
          </a:p>
          <a:p>
            <a:pPr marL="457200" indent="-457200">
              <a:buFont typeface="Arial" panose="020B0604020202020204" pitchFamily="34" charset="0"/>
              <a:buChar char="•"/>
            </a:pPr>
            <a:r>
              <a:rPr lang="fr-CA">
                <a:solidFill>
                  <a:schemeClr val="tx1"/>
                </a:solidFill>
              </a:rPr>
              <a:t>Sans style, recommandation de base (titre, auteur, licence, URL)</a:t>
            </a:r>
          </a:p>
          <a:p>
            <a:pPr marL="1143000" lvl="1" indent="-457200"/>
            <a:r>
              <a:rPr lang="fr-CA"/>
              <a:t>Recommandation : </a:t>
            </a:r>
            <a:br>
              <a:rPr lang="fr-CA"/>
            </a:br>
            <a:r>
              <a:rPr lang="fr-CA"/>
              <a:t>« Titre de la nouvelle REL » est une adaptation de « Titre de l’œuvre originale » par [auteur original], sous licence [licence + lien].</a:t>
            </a:r>
          </a:p>
        </p:txBody>
      </p:sp>
      <p:sp>
        <p:nvSpPr>
          <p:cNvPr id="4" name="Espace réservé du numéro de diapositive 3">
            <a:extLst>
              <a:ext uri="{FF2B5EF4-FFF2-40B4-BE49-F238E27FC236}">
                <a16:creationId xmlns:a16="http://schemas.microsoft.com/office/drawing/2014/main" id="{9511F571-B73E-4228-A0BD-E8693245EB61}"/>
              </a:ext>
            </a:extLst>
          </p:cNvPr>
          <p:cNvSpPr>
            <a:spLocks noGrp="1"/>
          </p:cNvSpPr>
          <p:nvPr>
            <p:ph type="sldNum" sz="quarter" idx="12"/>
            <p:custDataLst>
              <p:tags r:id="rId3"/>
            </p:custDataLst>
          </p:nvPr>
        </p:nvSpPr>
        <p:spPr/>
        <p:txBody>
          <a:bodyPr/>
          <a:lstStyle/>
          <a:p>
            <a:fld id="{7C8D7908-A7C7-CC46-9524-C00CE01F6968}" type="slidenum">
              <a:rPr lang="fr-CA" smtClean="0"/>
              <a:pPr/>
              <a:t>24</a:t>
            </a:fld>
            <a:endParaRPr lang="fr-CA"/>
          </a:p>
        </p:txBody>
      </p:sp>
    </p:spTree>
    <p:extLst>
      <p:ext uri="{BB962C8B-B14F-4D97-AF65-F5344CB8AC3E}">
        <p14:creationId xmlns:p14="http://schemas.microsoft.com/office/powerpoint/2010/main" val="12179018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880133F-10E0-4DBA-8021-46C92FF117F2}"/>
              </a:ext>
            </a:extLst>
          </p:cNvPr>
          <p:cNvSpPr>
            <a:spLocks noGrp="1"/>
          </p:cNvSpPr>
          <p:nvPr>
            <p:ph type="title"/>
            <p:custDataLst>
              <p:tags r:id="rId1"/>
            </p:custDataLst>
          </p:nvPr>
        </p:nvSpPr>
        <p:spPr/>
        <p:txBody>
          <a:bodyPr/>
          <a:lstStyle/>
          <a:p>
            <a:r>
              <a:rPr lang="fr-CA"/>
              <a:t>Astuce pour conserver ses sources</a:t>
            </a:r>
          </a:p>
        </p:txBody>
      </p:sp>
      <p:sp>
        <p:nvSpPr>
          <p:cNvPr id="3" name="Espace réservé du contenu 2">
            <a:extLst>
              <a:ext uri="{FF2B5EF4-FFF2-40B4-BE49-F238E27FC236}">
                <a16:creationId xmlns:a16="http://schemas.microsoft.com/office/drawing/2014/main" id="{ACA6A954-1B79-4E5B-88E3-D02A63DC6BEA}"/>
              </a:ext>
            </a:extLst>
          </p:cNvPr>
          <p:cNvSpPr>
            <a:spLocks noGrp="1"/>
          </p:cNvSpPr>
          <p:nvPr>
            <p:ph idx="1"/>
            <p:custDataLst>
              <p:tags r:id="rId2"/>
            </p:custDataLst>
          </p:nvPr>
        </p:nvSpPr>
        <p:spPr/>
        <p:txBody>
          <a:bodyPr>
            <a:normAutofit/>
          </a:bodyPr>
          <a:lstStyle/>
          <a:p>
            <a:r>
              <a:rPr lang="fr-CA" dirty="0">
                <a:solidFill>
                  <a:schemeClr val="tx1"/>
                </a:solidFill>
              </a:rPr>
              <a:t>Faire </a:t>
            </a:r>
            <a:r>
              <a:rPr lang="fr-CA">
                <a:solidFill>
                  <a:schemeClr val="tx1"/>
                </a:solidFill>
              </a:rPr>
              <a:t>un tableau simple incluant le type de document, la licence, le titre, l’auteur, l’URL.</a:t>
            </a:r>
            <a:endParaRPr lang="fr-CA"/>
          </a:p>
          <a:p>
            <a:endParaRPr lang="fr-CA"/>
          </a:p>
          <a:p>
            <a:endParaRPr lang="fr-CA">
              <a:solidFill>
                <a:schemeClr val="tx1"/>
              </a:solidFill>
            </a:endParaRPr>
          </a:p>
          <a:p>
            <a:endParaRPr lang="fr-CA">
              <a:solidFill>
                <a:schemeClr val="tx1"/>
              </a:solidFill>
            </a:endParaRPr>
          </a:p>
          <a:p>
            <a:r>
              <a:rPr lang="fr-CA" dirty="0">
                <a:solidFill>
                  <a:schemeClr val="tx1"/>
                </a:solidFill>
              </a:rPr>
              <a:t>Utiliser</a:t>
            </a:r>
            <a:r>
              <a:rPr lang="fr-CA">
                <a:solidFill>
                  <a:schemeClr val="tx1"/>
                </a:solidFill>
              </a:rPr>
              <a:t> Zotero pour conserver l’information sur les éléments utilisés et générer vos références</a:t>
            </a:r>
          </a:p>
          <a:p>
            <a:pPr lvl="1"/>
            <a:r>
              <a:rPr lang="fr-CA">
                <a:hlinkClick r:id="rId6"/>
              </a:rPr>
              <a:t>Formation publique</a:t>
            </a:r>
            <a:endParaRPr lang="fr-CA"/>
          </a:p>
          <a:p>
            <a:pPr lvl="1"/>
            <a:r>
              <a:rPr lang="fr-CA">
                <a:hlinkClick r:id="rId7"/>
              </a:rPr>
              <a:t>Guide d’utilisation</a:t>
            </a:r>
            <a:endParaRPr lang="fr-CA"/>
          </a:p>
        </p:txBody>
      </p:sp>
      <p:sp>
        <p:nvSpPr>
          <p:cNvPr id="4" name="Espace réservé du numéro de diapositive 3">
            <a:extLst>
              <a:ext uri="{FF2B5EF4-FFF2-40B4-BE49-F238E27FC236}">
                <a16:creationId xmlns:a16="http://schemas.microsoft.com/office/drawing/2014/main" id="{2B02E154-59FF-4B61-AD18-804D8F24315C}"/>
              </a:ext>
            </a:extLst>
          </p:cNvPr>
          <p:cNvSpPr>
            <a:spLocks noGrp="1"/>
          </p:cNvSpPr>
          <p:nvPr>
            <p:ph type="sldNum" sz="quarter" idx="12"/>
            <p:custDataLst>
              <p:tags r:id="rId3"/>
            </p:custDataLst>
          </p:nvPr>
        </p:nvSpPr>
        <p:spPr/>
        <p:txBody>
          <a:bodyPr/>
          <a:lstStyle/>
          <a:p>
            <a:fld id="{7C8D7908-A7C7-CC46-9524-C00CE01F6968}" type="slidenum">
              <a:rPr lang="fr-CA" smtClean="0"/>
              <a:t>25</a:t>
            </a:fld>
            <a:endParaRPr lang="fr-CA"/>
          </a:p>
        </p:txBody>
      </p:sp>
      <p:graphicFrame>
        <p:nvGraphicFramePr>
          <p:cNvPr id="6" name="Tableau 5">
            <a:extLst>
              <a:ext uri="{FF2B5EF4-FFF2-40B4-BE49-F238E27FC236}">
                <a16:creationId xmlns:a16="http://schemas.microsoft.com/office/drawing/2014/main" id="{07418A21-7E7B-42B9-9CFF-A8EEB4287169}"/>
              </a:ext>
            </a:extLst>
          </p:cNvPr>
          <p:cNvGraphicFramePr>
            <a:graphicFrameLocks noGrp="1"/>
          </p:cNvGraphicFramePr>
          <p:nvPr>
            <p:custDataLst>
              <p:tags r:id="rId4"/>
            </p:custDataLst>
            <p:extLst>
              <p:ext uri="{D42A27DB-BD31-4B8C-83A1-F6EECF244321}">
                <p14:modId xmlns:p14="http://schemas.microsoft.com/office/powerpoint/2010/main" val="42496390"/>
              </p:ext>
            </p:extLst>
          </p:nvPr>
        </p:nvGraphicFramePr>
        <p:xfrm>
          <a:off x="1155290" y="2380342"/>
          <a:ext cx="9881420" cy="1112520"/>
        </p:xfrm>
        <a:graphic>
          <a:graphicData uri="http://schemas.openxmlformats.org/drawingml/2006/table">
            <a:tbl>
              <a:tblPr firstRow="1" bandRow="1">
                <a:tableStyleId>{21E4AEA4-8DFA-4A89-87EB-49C32662AFE0}</a:tableStyleId>
              </a:tblPr>
              <a:tblGrid>
                <a:gridCol w="1976284">
                  <a:extLst>
                    <a:ext uri="{9D8B030D-6E8A-4147-A177-3AD203B41FA5}">
                      <a16:colId xmlns:a16="http://schemas.microsoft.com/office/drawing/2014/main" val="87170788"/>
                    </a:ext>
                  </a:extLst>
                </a:gridCol>
                <a:gridCol w="1976284">
                  <a:extLst>
                    <a:ext uri="{9D8B030D-6E8A-4147-A177-3AD203B41FA5}">
                      <a16:colId xmlns:a16="http://schemas.microsoft.com/office/drawing/2014/main" val="2374806093"/>
                    </a:ext>
                  </a:extLst>
                </a:gridCol>
                <a:gridCol w="1976284">
                  <a:extLst>
                    <a:ext uri="{9D8B030D-6E8A-4147-A177-3AD203B41FA5}">
                      <a16:colId xmlns:a16="http://schemas.microsoft.com/office/drawing/2014/main" val="3762156325"/>
                    </a:ext>
                  </a:extLst>
                </a:gridCol>
                <a:gridCol w="1976284">
                  <a:extLst>
                    <a:ext uri="{9D8B030D-6E8A-4147-A177-3AD203B41FA5}">
                      <a16:colId xmlns:a16="http://schemas.microsoft.com/office/drawing/2014/main" val="3889217366"/>
                    </a:ext>
                  </a:extLst>
                </a:gridCol>
                <a:gridCol w="1976284">
                  <a:extLst>
                    <a:ext uri="{9D8B030D-6E8A-4147-A177-3AD203B41FA5}">
                      <a16:colId xmlns:a16="http://schemas.microsoft.com/office/drawing/2014/main" val="2287662465"/>
                    </a:ext>
                  </a:extLst>
                </a:gridCol>
              </a:tblGrid>
              <a:tr h="370840">
                <a:tc>
                  <a:txBody>
                    <a:bodyPr/>
                    <a:lstStyle/>
                    <a:p>
                      <a:r>
                        <a:rPr lang="fr-CA"/>
                        <a:t>Type de document</a:t>
                      </a:r>
                    </a:p>
                  </a:txBody>
                  <a:tcPr/>
                </a:tc>
                <a:tc>
                  <a:txBody>
                    <a:bodyPr/>
                    <a:lstStyle/>
                    <a:p>
                      <a:r>
                        <a:rPr lang="fr-CA"/>
                        <a:t>Titre</a:t>
                      </a:r>
                    </a:p>
                  </a:txBody>
                  <a:tcPr/>
                </a:tc>
                <a:tc>
                  <a:txBody>
                    <a:bodyPr/>
                    <a:lstStyle/>
                    <a:p>
                      <a:r>
                        <a:rPr lang="fr-CA"/>
                        <a:t>Auteur</a:t>
                      </a:r>
                    </a:p>
                  </a:txBody>
                  <a:tcPr/>
                </a:tc>
                <a:tc>
                  <a:txBody>
                    <a:bodyPr/>
                    <a:lstStyle/>
                    <a:p>
                      <a:r>
                        <a:rPr lang="fr-CA"/>
                        <a:t>Licence</a:t>
                      </a:r>
                    </a:p>
                  </a:txBody>
                  <a:tcPr/>
                </a:tc>
                <a:tc>
                  <a:txBody>
                    <a:bodyPr/>
                    <a:lstStyle/>
                    <a:p>
                      <a:r>
                        <a:rPr lang="fr-CA"/>
                        <a:t>URL</a:t>
                      </a:r>
                    </a:p>
                  </a:txBody>
                  <a:tcPr/>
                </a:tc>
                <a:extLst>
                  <a:ext uri="{0D108BD9-81ED-4DB2-BD59-A6C34878D82A}">
                    <a16:rowId xmlns:a16="http://schemas.microsoft.com/office/drawing/2014/main" val="1374958811"/>
                  </a:ext>
                </a:extLst>
              </a:tr>
              <a:tr h="370840">
                <a:tc>
                  <a:txBody>
                    <a:bodyPr/>
                    <a:lstStyle/>
                    <a:p>
                      <a:endParaRPr lang="fr-CA"/>
                    </a:p>
                  </a:txBody>
                  <a:tcPr/>
                </a:tc>
                <a:tc>
                  <a:txBody>
                    <a:bodyPr/>
                    <a:lstStyle/>
                    <a:p>
                      <a:endParaRPr lang="fr-CA"/>
                    </a:p>
                  </a:txBody>
                  <a:tcPr/>
                </a:tc>
                <a:tc>
                  <a:txBody>
                    <a:bodyPr/>
                    <a:lstStyle/>
                    <a:p>
                      <a:endParaRPr lang="fr-CA"/>
                    </a:p>
                  </a:txBody>
                  <a:tcPr/>
                </a:tc>
                <a:tc>
                  <a:txBody>
                    <a:bodyPr/>
                    <a:lstStyle/>
                    <a:p>
                      <a:endParaRPr lang="fr-CA"/>
                    </a:p>
                  </a:txBody>
                  <a:tcPr/>
                </a:tc>
                <a:tc>
                  <a:txBody>
                    <a:bodyPr/>
                    <a:lstStyle/>
                    <a:p>
                      <a:endParaRPr lang="fr-CA"/>
                    </a:p>
                  </a:txBody>
                  <a:tcPr/>
                </a:tc>
                <a:extLst>
                  <a:ext uri="{0D108BD9-81ED-4DB2-BD59-A6C34878D82A}">
                    <a16:rowId xmlns:a16="http://schemas.microsoft.com/office/drawing/2014/main" val="3522514203"/>
                  </a:ext>
                </a:extLst>
              </a:tr>
              <a:tr h="370840">
                <a:tc>
                  <a:txBody>
                    <a:bodyPr/>
                    <a:lstStyle/>
                    <a:p>
                      <a:endParaRPr lang="fr-CA"/>
                    </a:p>
                  </a:txBody>
                  <a:tcPr/>
                </a:tc>
                <a:tc>
                  <a:txBody>
                    <a:bodyPr/>
                    <a:lstStyle/>
                    <a:p>
                      <a:endParaRPr lang="fr-CA"/>
                    </a:p>
                  </a:txBody>
                  <a:tcPr/>
                </a:tc>
                <a:tc>
                  <a:txBody>
                    <a:bodyPr/>
                    <a:lstStyle/>
                    <a:p>
                      <a:endParaRPr lang="fr-CA"/>
                    </a:p>
                  </a:txBody>
                  <a:tcPr/>
                </a:tc>
                <a:tc>
                  <a:txBody>
                    <a:bodyPr/>
                    <a:lstStyle/>
                    <a:p>
                      <a:endParaRPr lang="fr-CA"/>
                    </a:p>
                  </a:txBody>
                  <a:tcPr/>
                </a:tc>
                <a:tc>
                  <a:txBody>
                    <a:bodyPr/>
                    <a:lstStyle/>
                    <a:p>
                      <a:endParaRPr lang="fr-CA"/>
                    </a:p>
                  </a:txBody>
                  <a:tcPr/>
                </a:tc>
                <a:extLst>
                  <a:ext uri="{0D108BD9-81ED-4DB2-BD59-A6C34878D82A}">
                    <a16:rowId xmlns:a16="http://schemas.microsoft.com/office/drawing/2014/main" val="3993042602"/>
                  </a:ext>
                </a:extLst>
              </a:tr>
            </a:tbl>
          </a:graphicData>
        </a:graphic>
      </p:graphicFrame>
    </p:spTree>
    <p:extLst>
      <p:ext uri="{BB962C8B-B14F-4D97-AF65-F5344CB8AC3E}">
        <p14:creationId xmlns:p14="http://schemas.microsoft.com/office/powerpoint/2010/main" val="386170201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9F9F321-3835-45F0-B068-38EE5A3DDD90}"/>
              </a:ext>
            </a:extLst>
          </p:cNvPr>
          <p:cNvSpPr>
            <a:spLocks noGrp="1"/>
          </p:cNvSpPr>
          <p:nvPr>
            <p:ph type="title"/>
            <p:custDataLst>
              <p:tags r:id="rId1"/>
            </p:custDataLst>
          </p:nvPr>
        </p:nvSpPr>
        <p:spPr>
          <a:xfrm>
            <a:off x="1418602" y="2134030"/>
            <a:ext cx="9161091" cy="1325563"/>
          </a:xfrm>
        </p:spPr>
        <p:txBody>
          <a:bodyPr/>
          <a:lstStyle/>
          <a:p>
            <a:r>
              <a:rPr lang="fr-CA"/>
              <a:t>Échanges, discussion, questions</a:t>
            </a:r>
          </a:p>
        </p:txBody>
      </p:sp>
      <p:sp>
        <p:nvSpPr>
          <p:cNvPr id="3" name="Espace réservé du numéro de diapositive 2">
            <a:extLst>
              <a:ext uri="{FF2B5EF4-FFF2-40B4-BE49-F238E27FC236}">
                <a16:creationId xmlns:a16="http://schemas.microsoft.com/office/drawing/2014/main" id="{BB8CB491-2333-47AA-A394-E860A59DAEFC}"/>
              </a:ext>
            </a:extLst>
          </p:cNvPr>
          <p:cNvSpPr>
            <a:spLocks noGrp="1"/>
          </p:cNvSpPr>
          <p:nvPr>
            <p:ph type="sldNum" sz="quarter" idx="4"/>
            <p:custDataLst>
              <p:tags r:id="rId2"/>
            </p:custDataLst>
          </p:nvPr>
        </p:nvSpPr>
        <p:spPr>
          <a:xfrm>
            <a:off x="9933535" y="6252193"/>
            <a:ext cx="829407" cy="365125"/>
          </a:xfrm>
        </p:spPr>
        <p:txBody>
          <a:bodyPr/>
          <a:lstStyle/>
          <a:p>
            <a:fld id="{7C8D7908-A7C7-CC46-9524-C00CE01F6968}" type="slidenum">
              <a:rPr lang="en-US" smtClean="0"/>
              <a:pPr/>
              <a:t>26</a:t>
            </a:fld>
            <a:endParaRPr lang="en-US"/>
          </a:p>
        </p:txBody>
      </p:sp>
    </p:spTree>
    <p:extLst>
      <p:ext uri="{BB962C8B-B14F-4D97-AF65-F5344CB8AC3E}">
        <p14:creationId xmlns:p14="http://schemas.microsoft.com/office/powerpoint/2010/main" val="321449969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7">
            <a:extLst>
              <a:ext uri="{FF2B5EF4-FFF2-40B4-BE49-F238E27FC236}">
                <a16:creationId xmlns:a16="http://schemas.microsoft.com/office/drawing/2014/main" id="{4116E652-4131-41AF-8CC4-6F70ECDBED5A}"/>
              </a:ext>
            </a:extLst>
          </p:cNvPr>
          <p:cNvPicPr>
            <a:picLocks noChangeAspect="1"/>
          </p:cNvPicPr>
          <p:nvPr>
            <p:custDataLst>
              <p:tags r:id="rId1"/>
            </p:custDataLst>
          </p:nvPr>
        </p:nvPicPr>
        <p:blipFill>
          <a:blip r:embed="rId7"/>
          <a:stretch>
            <a:fillRect/>
          </a:stretch>
        </p:blipFill>
        <p:spPr>
          <a:xfrm>
            <a:off x="1278639" y="461726"/>
            <a:ext cx="3896458" cy="1948229"/>
          </a:xfrm>
          <a:prstGeom prst="rect">
            <a:avLst/>
          </a:prstGeom>
        </p:spPr>
      </p:pic>
      <p:sp>
        <p:nvSpPr>
          <p:cNvPr id="9" name="Round Diagonal Corner Rectangle 6">
            <a:extLst>
              <a:ext uri="{FF2B5EF4-FFF2-40B4-BE49-F238E27FC236}">
                <a16:creationId xmlns:a16="http://schemas.microsoft.com/office/drawing/2014/main" id="{69A9499C-9FF5-4E44-90E4-C944FDFD15E5}"/>
              </a:ext>
            </a:extLst>
          </p:cNvPr>
          <p:cNvSpPr/>
          <p:nvPr>
            <p:custDataLst>
              <p:tags r:id="rId2"/>
            </p:custDataLst>
          </p:nvPr>
        </p:nvSpPr>
        <p:spPr>
          <a:xfrm>
            <a:off x="2271947" y="4573828"/>
            <a:ext cx="9062992" cy="1479972"/>
          </a:xfrm>
          <a:prstGeom prst="round2DiagRect">
            <a:avLst>
              <a:gd name="adj1" fmla="val 26479"/>
              <a:gd name="adj2" fmla="val 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t> </a:t>
            </a:r>
          </a:p>
        </p:txBody>
      </p:sp>
      <p:sp>
        <p:nvSpPr>
          <p:cNvPr id="12" name="Title 1">
            <a:extLst>
              <a:ext uri="{FF2B5EF4-FFF2-40B4-BE49-F238E27FC236}">
                <a16:creationId xmlns:a16="http://schemas.microsoft.com/office/drawing/2014/main" id="{6562E67B-AE9A-4E07-9D2D-FA09589BDF14}"/>
              </a:ext>
            </a:extLst>
          </p:cNvPr>
          <p:cNvSpPr txBox="1">
            <a:spLocks/>
          </p:cNvSpPr>
          <p:nvPr>
            <p:custDataLst>
              <p:tags r:id="rId3"/>
            </p:custDataLst>
          </p:nvPr>
        </p:nvSpPr>
        <p:spPr>
          <a:xfrm>
            <a:off x="4344416" y="2637936"/>
            <a:ext cx="3503167" cy="1582127"/>
          </a:xfrm>
          <a:prstGeom prst="rect">
            <a:avLst/>
          </a:prstGeom>
        </p:spPr>
        <p:txBody>
          <a:bodyPr vert="horz" lIns="91440" tIns="45720" rIns="91440" bIns="45720" rtlCol="0" anchor="ctr">
            <a:normAutofit/>
          </a:bodyPr>
          <a:lstStyle>
            <a:lvl1pPr algn="ctr" defTabSz="914400" rtl="0" eaLnBrk="1" latinLnBrk="0" hangingPunct="1">
              <a:lnSpc>
                <a:spcPct val="90000"/>
              </a:lnSpc>
              <a:spcBef>
                <a:spcPct val="0"/>
              </a:spcBef>
              <a:buNone/>
              <a:defRPr sz="4400" b="1" i="0" kern="1200" baseline="0">
                <a:solidFill>
                  <a:schemeClr val="bg1"/>
                </a:solidFill>
                <a:latin typeface="+mj-lt"/>
                <a:ea typeface="+mj-ea"/>
                <a:cs typeface="+mj-cs"/>
              </a:defRPr>
            </a:lvl1pPr>
          </a:lstStyle>
          <a:p>
            <a:r>
              <a:rPr lang="fr-FR" sz="5400">
                <a:solidFill>
                  <a:schemeClr val="bg2"/>
                </a:solidFill>
              </a:rPr>
              <a:t>Merci  </a:t>
            </a:r>
            <a:r>
              <a:rPr lang="fr-FR" sz="5400">
                <a:solidFill>
                  <a:schemeClr val="bg2"/>
                </a:solidFill>
                <a:sym typeface="Wingdings" pitchFamily="2" charset="2"/>
              </a:rPr>
              <a:t></a:t>
            </a:r>
            <a:endParaRPr lang="en-US" sz="5400">
              <a:solidFill>
                <a:schemeClr val="bg2"/>
              </a:solidFill>
            </a:endParaRPr>
          </a:p>
        </p:txBody>
      </p:sp>
      <p:sp>
        <p:nvSpPr>
          <p:cNvPr id="2" name="Title 1">
            <a:extLst>
              <a:ext uri="{FF2B5EF4-FFF2-40B4-BE49-F238E27FC236}">
                <a16:creationId xmlns:a16="http://schemas.microsoft.com/office/drawing/2014/main" id="{1A8A1D9E-C508-403F-9ED5-99796AA8A0E8}"/>
              </a:ext>
            </a:extLst>
          </p:cNvPr>
          <p:cNvSpPr txBox="1">
            <a:spLocks/>
          </p:cNvSpPr>
          <p:nvPr>
            <p:custDataLst>
              <p:tags r:id="rId4"/>
            </p:custDataLst>
          </p:nvPr>
        </p:nvSpPr>
        <p:spPr>
          <a:xfrm>
            <a:off x="2271948" y="4573828"/>
            <a:ext cx="9062992" cy="1458794"/>
          </a:xfrm>
          <a:prstGeom prst="rect">
            <a:avLst/>
          </a:prstGeom>
        </p:spPr>
        <p:txBody>
          <a:bodyPr vert="horz" lIns="91440" tIns="45720" rIns="91440" bIns="45720" rtlCol="0" anchor="ctr">
            <a:normAutofit/>
          </a:bodyPr>
          <a:lstStyle>
            <a:lvl1pPr algn="ctr" defTabSz="914400" rtl="0" eaLnBrk="1" latinLnBrk="0" hangingPunct="1">
              <a:lnSpc>
                <a:spcPct val="90000"/>
              </a:lnSpc>
              <a:spcBef>
                <a:spcPct val="0"/>
              </a:spcBef>
              <a:buNone/>
              <a:defRPr sz="4400" b="1" i="0" kern="1200" baseline="0">
                <a:solidFill>
                  <a:schemeClr val="bg1"/>
                </a:solidFill>
                <a:latin typeface="+mj-lt"/>
                <a:ea typeface="+mj-ea"/>
                <a:cs typeface="+mj-cs"/>
              </a:defRPr>
            </a:lvl1pPr>
          </a:lstStyle>
          <a:p>
            <a:r>
              <a:rPr lang="fr-FR" sz="2400" u="sng">
                <a:solidFill>
                  <a:srgbClr val="00B0F0"/>
                </a:solidFill>
                <a:hlinkClick r:id="rId8"/>
              </a:rPr>
              <a:t>https://fabriquerel.org/</a:t>
            </a:r>
            <a:endParaRPr lang="fr-FR" sz="2400" u="sng" dirty="0">
              <a:solidFill>
                <a:srgbClr val="00B0F0"/>
              </a:solidFill>
              <a:cs typeface="Calibri Light"/>
            </a:endParaRPr>
          </a:p>
        </p:txBody>
      </p:sp>
    </p:spTree>
    <p:extLst>
      <p:ext uri="{BB962C8B-B14F-4D97-AF65-F5344CB8AC3E}">
        <p14:creationId xmlns:p14="http://schemas.microsoft.com/office/powerpoint/2010/main" val="5880679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a:extLst>
              <a:ext uri="{FF2B5EF4-FFF2-40B4-BE49-F238E27FC236}">
                <a16:creationId xmlns:a16="http://schemas.microsoft.com/office/drawing/2014/main" id="{CBE1FEA6-23F4-8A42-8741-497236731328}"/>
              </a:ext>
            </a:extLst>
          </p:cNvPr>
          <p:cNvSpPr>
            <a:spLocks noGrp="1"/>
          </p:cNvSpPr>
          <p:nvPr>
            <p:ph type="title"/>
            <p:custDataLst>
              <p:tags r:id="rId1"/>
            </p:custDataLst>
          </p:nvPr>
        </p:nvSpPr>
        <p:spPr>
          <a:xfrm>
            <a:off x="838200" y="365126"/>
            <a:ext cx="10515600" cy="1015342"/>
          </a:xfrm>
        </p:spPr>
        <p:txBody>
          <a:bodyPr/>
          <a:lstStyle/>
          <a:p>
            <a:r>
              <a:rPr lang="fr-FR"/>
              <a:t>Objectifs</a:t>
            </a:r>
          </a:p>
        </p:txBody>
      </p:sp>
      <p:sp>
        <p:nvSpPr>
          <p:cNvPr id="5" name="Espace réservé du contenu 4">
            <a:extLst>
              <a:ext uri="{FF2B5EF4-FFF2-40B4-BE49-F238E27FC236}">
                <a16:creationId xmlns:a16="http://schemas.microsoft.com/office/drawing/2014/main" id="{865ED7F9-69B5-4C46-8B5A-FC774A753467}"/>
              </a:ext>
            </a:extLst>
          </p:cNvPr>
          <p:cNvSpPr>
            <a:spLocks noGrp="1"/>
          </p:cNvSpPr>
          <p:nvPr>
            <p:ph idx="1"/>
            <p:custDataLst>
              <p:tags r:id="rId2"/>
            </p:custDataLst>
          </p:nvPr>
        </p:nvSpPr>
        <p:spPr>
          <a:xfrm>
            <a:off x="838200" y="1450008"/>
            <a:ext cx="10515600" cy="4535891"/>
          </a:xfrm>
        </p:spPr>
        <p:txBody>
          <a:bodyPr vert="horz" lIns="91440" tIns="45720" rIns="91440" bIns="45720" rtlCol="0" anchor="t">
            <a:normAutofit/>
          </a:bodyPr>
          <a:lstStyle/>
          <a:p>
            <a:endParaRPr lang="fr-FR"/>
          </a:p>
          <a:p>
            <a:pPr marL="342900" indent="-342900">
              <a:buClr>
                <a:schemeClr val="accent2"/>
              </a:buClr>
              <a:buFont typeface="Arial" panose="020B0604020202020204" pitchFamily="34" charset="0"/>
              <a:buChar char="•"/>
            </a:pPr>
            <a:r>
              <a:rPr lang="fr-CA" sz="2400" dirty="0">
                <a:solidFill>
                  <a:schemeClr val="tx1"/>
                </a:solidFill>
              </a:rPr>
              <a:t>Se </a:t>
            </a:r>
            <a:r>
              <a:rPr lang="fr-CA" sz="2400">
                <a:solidFill>
                  <a:schemeClr val="tx1"/>
                </a:solidFill>
              </a:rPr>
              <a:t>familiariser avec la recherche de REL ; </a:t>
            </a:r>
          </a:p>
          <a:p>
            <a:pPr marL="342900" indent="-342900">
              <a:buClr>
                <a:schemeClr val="accent2"/>
              </a:buClr>
              <a:buFont typeface="Arial" panose="020B0604020202020204" pitchFamily="34" charset="0"/>
              <a:buChar char="•"/>
            </a:pPr>
            <a:r>
              <a:rPr lang="fr-CA" sz="2400" dirty="0">
                <a:solidFill>
                  <a:schemeClr val="tx1"/>
                </a:solidFill>
              </a:rPr>
              <a:t>S’approprier </a:t>
            </a:r>
            <a:r>
              <a:rPr lang="fr-CA" sz="2400">
                <a:solidFill>
                  <a:schemeClr val="tx1"/>
                </a:solidFill>
              </a:rPr>
              <a:t>des outils d’aide pour définir les besoins de recherche ;</a:t>
            </a:r>
          </a:p>
          <a:p>
            <a:pPr marL="342900" indent="-342900">
              <a:buClr>
                <a:schemeClr val="accent2"/>
              </a:buClr>
              <a:buFont typeface="Arial" panose="020B0604020202020204" pitchFamily="34" charset="0"/>
              <a:buChar char="•"/>
            </a:pPr>
            <a:r>
              <a:rPr lang="fr-CA" sz="2400" dirty="0">
                <a:solidFill>
                  <a:schemeClr val="tx1"/>
                </a:solidFill>
              </a:rPr>
              <a:t>Colliger </a:t>
            </a:r>
            <a:r>
              <a:rPr lang="fr-CA" sz="2400">
                <a:solidFill>
                  <a:schemeClr val="tx1"/>
                </a:solidFill>
              </a:rPr>
              <a:t>les ressources intéressantes trouvées.</a:t>
            </a:r>
            <a:endParaRPr lang="fr-CA" sz="2400" dirty="0">
              <a:solidFill>
                <a:schemeClr val="tx1"/>
              </a:solidFill>
            </a:endParaRPr>
          </a:p>
        </p:txBody>
      </p:sp>
    </p:spTree>
    <p:extLst>
      <p:ext uri="{BB962C8B-B14F-4D97-AF65-F5344CB8AC3E}">
        <p14:creationId xmlns:p14="http://schemas.microsoft.com/office/powerpoint/2010/main" val="23574718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a:t>En contexte de création de REL…</a:t>
            </a:r>
          </a:p>
        </p:txBody>
      </p:sp>
      <p:pic>
        <p:nvPicPr>
          <p:cNvPr id="4" name="Espace réservé du contenu 3"/>
          <p:cNvPicPr>
            <a:picLocks noGrp="1" noChangeAspect="1"/>
          </p:cNvPicPr>
          <p:nvPr>
            <p:ph idx="1"/>
          </p:nvPr>
        </p:nvPicPr>
        <p:blipFill>
          <a:blip r:embed="rId3"/>
          <a:stretch>
            <a:fillRect/>
          </a:stretch>
        </p:blipFill>
        <p:spPr>
          <a:xfrm>
            <a:off x="2620528" y="1413635"/>
            <a:ext cx="6950942" cy="4351338"/>
          </a:xfrm>
          <a:prstGeom prst="rect">
            <a:avLst/>
          </a:prstGeom>
        </p:spPr>
      </p:pic>
      <p:sp>
        <p:nvSpPr>
          <p:cNvPr id="5" name="ZoneTexte 4"/>
          <p:cNvSpPr txBox="1"/>
          <p:nvPr/>
        </p:nvSpPr>
        <p:spPr>
          <a:xfrm>
            <a:off x="2025282" y="5798140"/>
            <a:ext cx="8141435" cy="369332"/>
          </a:xfrm>
          <a:prstGeom prst="rect">
            <a:avLst/>
          </a:prstGeom>
          <a:noFill/>
        </p:spPr>
        <p:txBody>
          <a:bodyPr wrap="square" rtlCol="0">
            <a:spAutoFit/>
          </a:bodyPr>
          <a:lstStyle/>
          <a:p>
            <a:r>
              <a:rPr lang="fr-CA"/>
              <a:t>« </a:t>
            </a:r>
            <a:r>
              <a:rPr lang="fr-CA">
                <a:hlinkClick r:id="rId4"/>
              </a:rPr>
              <a:t>Parcours de création de REL en 6 étapes</a:t>
            </a:r>
            <a:r>
              <a:rPr lang="fr-CA"/>
              <a:t> » par la </a:t>
            </a:r>
            <a:r>
              <a:rPr lang="fr-CA" err="1">
                <a:hlinkClick r:id="rId5"/>
              </a:rPr>
              <a:t>fabriqueREL</a:t>
            </a:r>
            <a:r>
              <a:rPr lang="fr-CA"/>
              <a:t> sous licence </a:t>
            </a:r>
            <a:r>
              <a:rPr lang="fr-CA">
                <a:hlinkClick r:id="rId6"/>
              </a:rPr>
              <a:t>CC-BY 4.0</a:t>
            </a:r>
            <a:r>
              <a:rPr lang="fr-CA"/>
              <a:t>.</a:t>
            </a:r>
          </a:p>
        </p:txBody>
      </p:sp>
      <p:sp>
        <p:nvSpPr>
          <p:cNvPr id="3" name="Ellipse 2">
            <a:extLst>
              <a:ext uri="{FF2B5EF4-FFF2-40B4-BE49-F238E27FC236}">
                <a16:creationId xmlns:a16="http://schemas.microsoft.com/office/drawing/2014/main" id="{89896FA6-E489-4484-9B12-0197F87F0CAC}"/>
              </a:ext>
            </a:extLst>
          </p:cNvPr>
          <p:cNvSpPr/>
          <p:nvPr/>
        </p:nvSpPr>
        <p:spPr>
          <a:xfrm>
            <a:off x="3421930" y="3756755"/>
            <a:ext cx="2488675" cy="2041385"/>
          </a:xfrm>
          <a:prstGeom prst="ellipse">
            <a:avLst/>
          </a:prstGeom>
          <a:noFill/>
          <a:ln w="38100" cap="flat" cmpd="sng" algn="ctr">
            <a:solidFill>
              <a:schemeClr val="accent2"/>
            </a:solidFill>
            <a:prstDash val="solid"/>
            <a:round/>
            <a:headEnd type="none" w="med" len="med"/>
            <a:tailEnd type="none" w="med" len="med"/>
          </a:ln>
          <a:effectLst>
            <a:outerShdw blurRad="50800" dist="38100" algn="l" rotWithShape="0">
              <a:prstClr val="black">
                <a:alpha val="40000"/>
              </a:prstClr>
            </a:outerShdw>
          </a:effectLst>
        </p:spPr>
        <p:style>
          <a:lnRef idx="0">
            <a:scrgbClr r="0" g="0" b="0"/>
          </a:lnRef>
          <a:fillRef idx="0">
            <a:scrgbClr r="0" g="0" b="0"/>
          </a:fillRef>
          <a:effectRef idx="0">
            <a:scrgbClr r="0" g="0" b="0"/>
          </a:effectRef>
          <a:fontRef idx="minor">
            <a:schemeClr val="accent2"/>
          </a:fontRef>
        </p:style>
        <p:txBody>
          <a:bodyPr rtlCol="0" anchor="ctr"/>
          <a:lstStyle/>
          <a:p>
            <a:pPr algn="ctr"/>
            <a:endParaRPr lang="fr-CA"/>
          </a:p>
        </p:txBody>
      </p:sp>
    </p:spTree>
    <p:extLst>
      <p:ext uri="{BB962C8B-B14F-4D97-AF65-F5344CB8AC3E}">
        <p14:creationId xmlns:p14="http://schemas.microsoft.com/office/powerpoint/2010/main" val="26584045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a:extLst>
              <a:ext uri="{FF2B5EF4-FFF2-40B4-BE49-F238E27FC236}">
                <a16:creationId xmlns:a16="http://schemas.microsoft.com/office/drawing/2014/main" id="{3950A7A1-D683-4334-9991-66E4A0F1ABE4}"/>
              </a:ext>
            </a:extLst>
          </p:cNvPr>
          <p:cNvSpPr>
            <a:spLocks noGrp="1"/>
          </p:cNvSpPr>
          <p:nvPr>
            <p:ph type="title"/>
          </p:nvPr>
        </p:nvSpPr>
        <p:spPr/>
        <p:txBody>
          <a:bodyPr/>
          <a:lstStyle/>
          <a:p>
            <a:r>
              <a:rPr lang="fr-CA"/>
              <a:t>Section 1</a:t>
            </a:r>
          </a:p>
        </p:txBody>
      </p:sp>
      <p:sp>
        <p:nvSpPr>
          <p:cNvPr id="3" name="Espace réservé du contenu 4">
            <a:extLst>
              <a:ext uri="{FF2B5EF4-FFF2-40B4-BE49-F238E27FC236}">
                <a16:creationId xmlns:a16="http://schemas.microsoft.com/office/drawing/2014/main" id="{6F814B3A-1B07-4D29-9ADE-460E509AF0DE}"/>
              </a:ext>
            </a:extLst>
          </p:cNvPr>
          <p:cNvSpPr txBox="1">
            <a:spLocks/>
          </p:cNvSpPr>
          <p:nvPr/>
        </p:nvSpPr>
        <p:spPr>
          <a:xfrm>
            <a:off x="838200" y="3372329"/>
            <a:ext cx="10515600" cy="2804633"/>
          </a:xfrm>
          <a:prstGeom prst="rect">
            <a:avLst/>
          </a:prstGeom>
        </p:spPr>
        <p:txBody>
          <a:bodyPr/>
          <a:lstStyle>
            <a:lvl1pPr marL="0" indent="0" algn="ctr" defTabSz="914400" rtl="0" eaLnBrk="1" latinLnBrk="0" hangingPunct="1">
              <a:lnSpc>
                <a:spcPct val="90000"/>
              </a:lnSpc>
              <a:spcBef>
                <a:spcPts val="1000"/>
              </a:spcBef>
              <a:buFontTx/>
              <a:buNone/>
              <a:defRPr sz="3200" kern="1200" baseline="0">
                <a:solidFill>
                  <a:schemeClr val="tx2"/>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fr-CA" b="1">
                <a:solidFill>
                  <a:srgbClr val="002060"/>
                </a:solidFill>
                <a:latin typeface="Montserrat" panose="02000505000000020004" pitchFamily="2" charset="0"/>
              </a:rPr>
              <a:t>Se familiariser avec la </a:t>
            </a:r>
          </a:p>
          <a:p>
            <a:r>
              <a:rPr lang="fr-CA" b="1">
                <a:solidFill>
                  <a:srgbClr val="002060"/>
                </a:solidFill>
                <a:latin typeface="Montserrat" panose="02000505000000020004" pitchFamily="2" charset="0"/>
              </a:rPr>
              <a:t>recherche de REL </a:t>
            </a:r>
          </a:p>
          <a:p>
            <a:r>
              <a:rPr lang="fr-CA"/>
              <a:t>Concepts de base</a:t>
            </a:r>
          </a:p>
        </p:txBody>
      </p:sp>
    </p:spTree>
    <p:extLst>
      <p:ext uri="{BB962C8B-B14F-4D97-AF65-F5344CB8AC3E}">
        <p14:creationId xmlns:p14="http://schemas.microsoft.com/office/powerpoint/2010/main" val="26246795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a:t>Les ressources éducatives libres sont…</a:t>
            </a:r>
          </a:p>
        </p:txBody>
      </p:sp>
      <p:sp>
        <p:nvSpPr>
          <p:cNvPr id="3" name="Espace réservé du contenu 2"/>
          <p:cNvSpPr>
            <a:spLocks noGrp="1"/>
          </p:cNvSpPr>
          <p:nvPr>
            <p:ph idx="1"/>
          </p:nvPr>
        </p:nvSpPr>
        <p:spPr/>
        <p:txBody>
          <a:bodyPr>
            <a:normAutofit/>
          </a:bodyPr>
          <a:lstStyle/>
          <a:p>
            <a:r>
              <a:rPr lang="fr-CA">
                <a:solidFill>
                  <a:schemeClr val="tx1"/>
                </a:solidFill>
              </a:rPr>
              <a:t>« …des matériels d’enseignement, d’apprentissage ou de recherche appartenant au </a:t>
            </a:r>
            <a:r>
              <a:rPr lang="fr-CA" b="1">
                <a:solidFill>
                  <a:schemeClr val="tx1"/>
                </a:solidFill>
              </a:rPr>
              <a:t>domaine public </a:t>
            </a:r>
            <a:r>
              <a:rPr lang="fr-CA">
                <a:solidFill>
                  <a:schemeClr val="tx1"/>
                </a:solidFill>
              </a:rPr>
              <a:t>ou publiés avec une </a:t>
            </a:r>
            <a:r>
              <a:rPr lang="fr-CA" b="1">
                <a:solidFill>
                  <a:schemeClr val="tx1"/>
                </a:solidFill>
              </a:rPr>
              <a:t>licence</a:t>
            </a:r>
            <a:r>
              <a:rPr lang="fr-CA">
                <a:solidFill>
                  <a:schemeClr val="tx1"/>
                </a:solidFill>
              </a:rPr>
              <a:t> de propriété intellectuelle permettant leur </a:t>
            </a:r>
            <a:r>
              <a:rPr lang="fr-CA" b="1">
                <a:solidFill>
                  <a:schemeClr val="tx1"/>
                </a:solidFill>
              </a:rPr>
              <a:t>utilisation</a:t>
            </a:r>
            <a:r>
              <a:rPr lang="fr-CA">
                <a:solidFill>
                  <a:schemeClr val="tx1"/>
                </a:solidFill>
              </a:rPr>
              <a:t>, </a:t>
            </a:r>
            <a:r>
              <a:rPr lang="fr-CA" b="1">
                <a:solidFill>
                  <a:schemeClr val="tx1"/>
                </a:solidFill>
              </a:rPr>
              <a:t>adaptation</a:t>
            </a:r>
            <a:r>
              <a:rPr lang="fr-CA">
                <a:solidFill>
                  <a:schemeClr val="tx1"/>
                </a:solidFill>
              </a:rPr>
              <a:t> et </a:t>
            </a:r>
            <a:r>
              <a:rPr lang="fr-CA" b="1">
                <a:solidFill>
                  <a:schemeClr val="tx1"/>
                </a:solidFill>
              </a:rPr>
              <a:t>distribution</a:t>
            </a:r>
            <a:r>
              <a:rPr lang="fr-CA">
                <a:solidFill>
                  <a:schemeClr val="tx1"/>
                </a:solidFill>
              </a:rPr>
              <a:t> à titre gratuit. » (UNESCO, 2015)</a:t>
            </a:r>
          </a:p>
          <a:p>
            <a:endParaRPr lang="fr-CA"/>
          </a:p>
          <a:p>
            <a:r>
              <a:rPr lang="fr-CA">
                <a:solidFill>
                  <a:schemeClr val="tx1"/>
                </a:solidFill>
              </a:rPr>
              <a:t>Ressources éducatives </a:t>
            </a:r>
            <a:endParaRPr lang="fr-CA" dirty="0">
              <a:solidFill>
                <a:schemeClr val="tx1"/>
              </a:solidFill>
            </a:endParaRPr>
          </a:p>
          <a:p>
            <a:r>
              <a:rPr lang="fr-CA" b="1" dirty="0">
                <a:solidFill>
                  <a:schemeClr val="tx1"/>
                </a:solidFill>
              </a:rPr>
              <a:t>	numériques</a:t>
            </a:r>
            <a:r>
              <a:rPr lang="fr-CA">
                <a:solidFill>
                  <a:schemeClr val="tx1"/>
                </a:solidFill>
              </a:rPr>
              <a:t> (REN) VS </a:t>
            </a:r>
            <a:r>
              <a:rPr lang="fr-CA" b="1" dirty="0">
                <a:solidFill>
                  <a:schemeClr val="tx1"/>
                </a:solidFill>
              </a:rPr>
              <a:t>libres</a:t>
            </a:r>
            <a:r>
              <a:rPr lang="fr-CA" dirty="0">
                <a:solidFill>
                  <a:schemeClr val="tx1"/>
                </a:solidFill>
              </a:rPr>
              <a:t> (</a:t>
            </a:r>
            <a:r>
              <a:rPr lang="fr-CA">
                <a:solidFill>
                  <a:schemeClr val="tx1"/>
                </a:solidFill>
              </a:rPr>
              <a:t>REL</a:t>
            </a:r>
            <a:r>
              <a:rPr lang="fr-CA" dirty="0">
                <a:solidFill>
                  <a:schemeClr val="tx1"/>
                </a:solidFill>
              </a:rPr>
              <a:t>):</a:t>
            </a:r>
          </a:p>
          <a:p>
            <a:pPr marL="457200" indent="-457200">
              <a:buFont typeface="Arial" panose="020B0604020202020204" pitchFamily="34" charset="0"/>
              <a:buChar char="•"/>
            </a:pPr>
            <a:endParaRPr lang="fr-CA" dirty="0">
              <a:solidFill>
                <a:schemeClr val="tx1"/>
              </a:solidFill>
            </a:endParaRPr>
          </a:p>
          <a:p>
            <a:pPr marL="457200" indent="-457200">
              <a:buFont typeface="Arial" panose="020B0604020202020204" pitchFamily="34" charset="0"/>
              <a:buChar char="•"/>
            </a:pPr>
            <a:r>
              <a:rPr lang="fr-CA">
                <a:solidFill>
                  <a:schemeClr val="tx1"/>
                </a:solidFill>
              </a:rPr>
              <a:t>REN : toutes licences, ne permet pas nécessairement modification</a:t>
            </a:r>
            <a:endParaRPr lang="fr-CA" dirty="0">
              <a:solidFill>
                <a:schemeClr val="tx1"/>
              </a:solidFill>
            </a:endParaRPr>
          </a:p>
        </p:txBody>
      </p:sp>
    </p:spTree>
    <p:extLst>
      <p:ext uri="{BB962C8B-B14F-4D97-AF65-F5344CB8AC3E}">
        <p14:creationId xmlns:p14="http://schemas.microsoft.com/office/powerpoint/2010/main" val="36779030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a:extLst>
              <a:ext uri="{FF2B5EF4-FFF2-40B4-BE49-F238E27FC236}">
                <a16:creationId xmlns:a16="http://schemas.microsoft.com/office/drawing/2014/main" id="{FA38296C-8046-40AB-BDB6-2D2946F187C8}"/>
              </a:ext>
            </a:extLst>
          </p:cNvPr>
          <p:cNvSpPr>
            <a:spLocks noGrp="1"/>
          </p:cNvSpPr>
          <p:nvPr>
            <p:ph type="sldNum" sz="quarter" idx="12"/>
          </p:nvPr>
        </p:nvSpPr>
        <p:spPr/>
        <p:txBody>
          <a:bodyPr/>
          <a:lstStyle/>
          <a:p>
            <a:fld id="{7C8D7908-A7C7-CC46-9524-C00CE01F6968}" type="slidenum">
              <a:rPr lang="fr-CA" smtClean="0"/>
              <a:t>7</a:t>
            </a:fld>
            <a:endParaRPr lang="fr-CA"/>
          </a:p>
        </p:txBody>
      </p:sp>
      <p:sp>
        <p:nvSpPr>
          <p:cNvPr id="3" name="Forme libre : forme 2">
            <a:extLst>
              <a:ext uri="{FF2B5EF4-FFF2-40B4-BE49-F238E27FC236}">
                <a16:creationId xmlns:a16="http://schemas.microsoft.com/office/drawing/2014/main" id="{EC36A01D-BC19-40A0-8930-2657E998F7DB}"/>
              </a:ext>
            </a:extLst>
          </p:cNvPr>
          <p:cNvSpPr/>
          <p:nvPr/>
        </p:nvSpPr>
        <p:spPr>
          <a:xfrm>
            <a:off x="2194609" y="1398806"/>
            <a:ext cx="4609733" cy="4609733"/>
          </a:xfrm>
          <a:custGeom>
            <a:avLst/>
            <a:gdLst>
              <a:gd name="connsiteX0" fmla="*/ 0 w 4609733"/>
              <a:gd name="connsiteY0" fmla="*/ 2304867 h 4609733"/>
              <a:gd name="connsiteX1" fmla="*/ 2304867 w 4609733"/>
              <a:gd name="connsiteY1" fmla="*/ 0 h 4609733"/>
              <a:gd name="connsiteX2" fmla="*/ 4609734 w 4609733"/>
              <a:gd name="connsiteY2" fmla="*/ 2304867 h 4609733"/>
              <a:gd name="connsiteX3" fmla="*/ 2304867 w 4609733"/>
              <a:gd name="connsiteY3" fmla="*/ 4609734 h 4609733"/>
              <a:gd name="connsiteX4" fmla="*/ 0 w 4609733"/>
              <a:gd name="connsiteY4" fmla="*/ 2304867 h 460973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609733" h="4609733">
                <a:moveTo>
                  <a:pt x="0" y="2304867"/>
                </a:moveTo>
                <a:cubicBezTo>
                  <a:pt x="0" y="1031924"/>
                  <a:pt x="1031924" y="0"/>
                  <a:pt x="2304867" y="0"/>
                </a:cubicBezTo>
                <a:cubicBezTo>
                  <a:pt x="3577810" y="0"/>
                  <a:pt x="4609734" y="1031924"/>
                  <a:pt x="4609734" y="2304867"/>
                </a:cubicBezTo>
                <a:cubicBezTo>
                  <a:pt x="4609734" y="3577810"/>
                  <a:pt x="3577810" y="4609734"/>
                  <a:pt x="2304867" y="4609734"/>
                </a:cubicBezTo>
                <a:cubicBezTo>
                  <a:pt x="1031924" y="4609734"/>
                  <a:pt x="0" y="3577810"/>
                  <a:pt x="0" y="2304867"/>
                </a:cubicBezTo>
                <a:close/>
              </a:path>
            </a:pathLst>
          </a:custGeom>
          <a:ln w="38100"/>
        </p:spPr>
        <p:style>
          <a:lnRef idx="2">
            <a:scrgbClr r="0" g="0" b="0"/>
          </a:lnRef>
          <a:fillRef idx="1">
            <a:schemeClr val="lt1">
              <a:alpha val="50000"/>
              <a:hueOff val="0"/>
              <a:satOff val="0"/>
              <a:lumOff val="0"/>
              <a:alphaOff val="0"/>
            </a:schemeClr>
          </a:fillRef>
          <a:effectRef idx="0">
            <a:schemeClr val="lt1">
              <a:alpha val="50000"/>
              <a:hueOff val="0"/>
              <a:satOff val="0"/>
              <a:lumOff val="0"/>
              <a:alphaOff val="0"/>
            </a:schemeClr>
          </a:effectRef>
          <a:fontRef idx="minor">
            <a:schemeClr val="tx1"/>
          </a:fontRef>
        </p:style>
        <p:txBody>
          <a:bodyPr spcFirstLastPara="0" vert="horz" wrap="square" lIns="643701" tIns="543586" rIns="1308168" bIns="543587" numCol="1" spcCol="1270" anchor="ctr" anchorCtr="0">
            <a:noAutofit/>
          </a:bodyPr>
          <a:lstStyle/>
          <a:p>
            <a:pPr marL="0" lvl="0" indent="0" algn="ctr" defTabSz="2133600">
              <a:lnSpc>
                <a:spcPct val="90000"/>
              </a:lnSpc>
              <a:spcBef>
                <a:spcPct val="0"/>
              </a:spcBef>
              <a:spcAft>
                <a:spcPct val="35000"/>
              </a:spcAft>
              <a:buNone/>
            </a:pPr>
            <a:r>
              <a:rPr lang="fr-CA" sz="4800" kern="1200"/>
              <a:t>REN</a:t>
            </a:r>
          </a:p>
          <a:p>
            <a:pPr marL="0" lvl="0" indent="0" algn="ctr" defTabSz="2133600">
              <a:lnSpc>
                <a:spcPct val="90000"/>
              </a:lnSpc>
              <a:spcBef>
                <a:spcPct val="0"/>
              </a:spcBef>
              <a:spcAft>
                <a:spcPct val="35000"/>
              </a:spcAft>
              <a:buNone/>
            </a:pPr>
            <a:endParaRPr lang="fr-CA" sz="4800" kern="1200"/>
          </a:p>
          <a:p>
            <a:pPr marL="0" lvl="0" indent="0" algn="ctr" defTabSz="2133600">
              <a:lnSpc>
                <a:spcPct val="90000"/>
              </a:lnSpc>
              <a:spcBef>
                <a:spcPct val="0"/>
              </a:spcBef>
              <a:spcAft>
                <a:spcPct val="35000"/>
              </a:spcAft>
              <a:buNone/>
            </a:pPr>
            <a:endParaRPr lang="fr-CA" sz="4800" kern="1200"/>
          </a:p>
          <a:p>
            <a:pPr marL="0" lvl="0" indent="0" algn="ctr" defTabSz="2133600">
              <a:lnSpc>
                <a:spcPct val="90000"/>
              </a:lnSpc>
              <a:spcBef>
                <a:spcPct val="0"/>
              </a:spcBef>
              <a:spcAft>
                <a:spcPct val="35000"/>
              </a:spcAft>
              <a:buNone/>
            </a:pPr>
            <a:endParaRPr lang="fr-CA" sz="4800" kern="1200"/>
          </a:p>
        </p:txBody>
      </p:sp>
      <p:sp>
        <p:nvSpPr>
          <p:cNvPr id="7" name="Forme libre : forme 6">
            <a:extLst>
              <a:ext uri="{FF2B5EF4-FFF2-40B4-BE49-F238E27FC236}">
                <a16:creationId xmlns:a16="http://schemas.microsoft.com/office/drawing/2014/main" id="{5978023A-202B-4CAD-A2AC-39D94C303657}"/>
              </a:ext>
            </a:extLst>
          </p:cNvPr>
          <p:cNvSpPr/>
          <p:nvPr/>
        </p:nvSpPr>
        <p:spPr>
          <a:xfrm>
            <a:off x="5026366" y="1362842"/>
            <a:ext cx="4609733" cy="4609733"/>
          </a:xfrm>
          <a:custGeom>
            <a:avLst/>
            <a:gdLst>
              <a:gd name="connsiteX0" fmla="*/ 0 w 4609733"/>
              <a:gd name="connsiteY0" fmla="*/ 2304867 h 4609733"/>
              <a:gd name="connsiteX1" fmla="*/ 2304867 w 4609733"/>
              <a:gd name="connsiteY1" fmla="*/ 0 h 4609733"/>
              <a:gd name="connsiteX2" fmla="*/ 4609734 w 4609733"/>
              <a:gd name="connsiteY2" fmla="*/ 2304867 h 4609733"/>
              <a:gd name="connsiteX3" fmla="*/ 2304867 w 4609733"/>
              <a:gd name="connsiteY3" fmla="*/ 4609734 h 4609733"/>
              <a:gd name="connsiteX4" fmla="*/ 0 w 4609733"/>
              <a:gd name="connsiteY4" fmla="*/ 2304867 h 460973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609733" h="4609733">
                <a:moveTo>
                  <a:pt x="0" y="2304867"/>
                </a:moveTo>
                <a:cubicBezTo>
                  <a:pt x="0" y="1031924"/>
                  <a:pt x="1031924" y="0"/>
                  <a:pt x="2304867" y="0"/>
                </a:cubicBezTo>
                <a:cubicBezTo>
                  <a:pt x="3577810" y="0"/>
                  <a:pt x="4609734" y="1031924"/>
                  <a:pt x="4609734" y="2304867"/>
                </a:cubicBezTo>
                <a:cubicBezTo>
                  <a:pt x="4609734" y="3577810"/>
                  <a:pt x="3577810" y="4609734"/>
                  <a:pt x="2304867" y="4609734"/>
                </a:cubicBezTo>
                <a:cubicBezTo>
                  <a:pt x="1031924" y="4609734"/>
                  <a:pt x="0" y="3577810"/>
                  <a:pt x="0" y="2304867"/>
                </a:cubicBezTo>
                <a:close/>
              </a:path>
            </a:pathLst>
          </a:custGeom>
          <a:ln w="38100">
            <a:solidFill>
              <a:srgbClr val="008ECD"/>
            </a:solidFill>
          </a:ln>
        </p:spPr>
        <p:style>
          <a:lnRef idx="2">
            <a:scrgbClr r="0" g="0" b="0"/>
          </a:lnRef>
          <a:fillRef idx="1">
            <a:schemeClr val="lt1">
              <a:alpha val="50000"/>
              <a:hueOff val="0"/>
              <a:satOff val="0"/>
              <a:lumOff val="0"/>
              <a:alphaOff val="0"/>
            </a:schemeClr>
          </a:fillRef>
          <a:effectRef idx="0">
            <a:schemeClr val="lt1">
              <a:alpha val="50000"/>
              <a:hueOff val="0"/>
              <a:satOff val="0"/>
              <a:lumOff val="0"/>
              <a:alphaOff val="0"/>
            </a:schemeClr>
          </a:effectRef>
          <a:fontRef idx="minor">
            <a:schemeClr val="tx1"/>
          </a:fontRef>
        </p:style>
        <p:txBody>
          <a:bodyPr spcFirstLastPara="0" vert="horz" wrap="square" lIns="1308168" tIns="543586" rIns="643701" bIns="543587" numCol="1" spcCol="1270" anchor="ctr" anchorCtr="0">
            <a:noAutofit/>
          </a:bodyPr>
          <a:lstStyle/>
          <a:p>
            <a:pPr marL="0" lvl="0" indent="0" algn="ctr" defTabSz="2133600">
              <a:lnSpc>
                <a:spcPct val="90000"/>
              </a:lnSpc>
              <a:spcBef>
                <a:spcPct val="0"/>
              </a:spcBef>
              <a:spcAft>
                <a:spcPct val="35000"/>
              </a:spcAft>
              <a:buNone/>
            </a:pPr>
            <a:r>
              <a:rPr lang="fr-CA" sz="4800" kern="1200">
                <a:solidFill>
                  <a:srgbClr val="008ECD"/>
                </a:solidFill>
              </a:rPr>
              <a:t>REL</a:t>
            </a:r>
          </a:p>
          <a:p>
            <a:pPr marL="0" lvl="0" indent="0" algn="ctr" defTabSz="2133600">
              <a:lnSpc>
                <a:spcPct val="90000"/>
              </a:lnSpc>
              <a:spcBef>
                <a:spcPct val="0"/>
              </a:spcBef>
              <a:spcAft>
                <a:spcPct val="35000"/>
              </a:spcAft>
              <a:buNone/>
            </a:pPr>
            <a:endParaRPr lang="fr-CA" sz="4800" kern="1200"/>
          </a:p>
          <a:p>
            <a:pPr marL="0" lvl="0" indent="0" algn="ctr" defTabSz="2133600">
              <a:lnSpc>
                <a:spcPct val="90000"/>
              </a:lnSpc>
              <a:spcBef>
                <a:spcPct val="0"/>
              </a:spcBef>
              <a:spcAft>
                <a:spcPct val="35000"/>
              </a:spcAft>
              <a:buNone/>
            </a:pPr>
            <a:endParaRPr lang="fr-CA" sz="4800" kern="1200"/>
          </a:p>
          <a:p>
            <a:pPr marL="0" lvl="0" indent="0" algn="ctr" defTabSz="2133600">
              <a:lnSpc>
                <a:spcPct val="90000"/>
              </a:lnSpc>
              <a:spcBef>
                <a:spcPct val="0"/>
              </a:spcBef>
              <a:spcAft>
                <a:spcPct val="35000"/>
              </a:spcAft>
              <a:buNone/>
            </a:pPr>
            <a:endParaRPr lang="fr-CA" sz="4800" kern="1200"/>
          </a:p>
        </p:txBody>
      </p:sp>
      <p:pic>
        <p:nvPicPr>
          <p:cNvPr id="24" name="Image 23" descr="Une image contenant chemise&#10;&#10;Description générée automatiquement">
            <a:extLst>
              <a:ext uri="{FF2B5EF4-FFF2-40B4-BE49-F238E27FC236}">
                <a16:creationId xmlns:a16="http://schemas.microsoft.com/office/drawing/2014/main" id="{FAEC7E19-47D2-4629-989A-E76462BEB664}"/>
              </a:ext>
            </a:extLst>
          </p:cNvPr>
          <p:cNvPicPr>
            <a:picLocks noChangeAspect="1"/>
          </p:cNvPicPr>
          <p:nvPr/>
        </p:nvPicPr>
        <p:blipFill>
          <a:blip r:embed="rId3"/>
          <a:stretch>
            <a:fillRect/>
          </a:stretch>
        </p:blipFill>
        <p:spPr>
          <a:xfrm>
            <a:off x="7163944" y="2802490"/>
            <a:ext cx="696744" cy="865219"/>
          </a:xfrm>
          <a:prstGeom prst="rect">
            <a:avLst/>
          </a:prstGeom>
        </p:spPr>
      </p:pic>
      <p:pic>
        <p:nvPicPr>
          <p:cNvPr id="26" name="Image 25">
            <a:extLst>
              <a:ext uri="{FF2B5EF4-FFF2-40B4-BE49-F238E27FC236}">
                <a16:creationId xmlns:a16="http://schemas.microsoft.com/office/drawing/2014/main" id="{A94BBBA7-AC55-4721-BE58-669CDFF9872F}"/>
              </a:ext>
            </a:extLst>
          </p:cNvPr>
          <p:cNvPicPr>
            <a:picLocks noChangeAspect="1"/>
          </p:cNvPicPr>
          <p:nvPr/>
        </p:nvPicPr>
        <p:blipFill>
          <a:blip r:embed="rId4"/>
          <a:stretch>
            <a:fillRect/>
          </a:stretch>
        </p:blipFill>
        <p:spPr>
          <a:xfrm>
            <a:off x="7408733" y="4883041"/>
            <a:ext cx="683990" cy="865218"/>
          </a:xfrm>
          <a:prstGeom prst="rect">
            <a:avLst/>
          </a:prstGeom>
        </p:spPr>
      </p:pic>
      <p:pic>
        <p:nvPicPr>
          <p:cNvPr id="28" name="Image 27">
            <a:extLst>
              <a:ext uri="{FF2B5EF4-FFF2-40B4-BE49-F238E27FC236}">
                <a16:creationId xmlns:a16="http://schemas.microsoft.com/office/drawing/2014/main" id="{D0C536DB-9252-4634-AE5C-FB6274C45C0E}"/>
              </a:ext>
            </a:extLst>
          </p:cNvPr>
          <p:cNvPicPr>
            <a:picLocks noChangeAspect="1"/>
          </p:cNvPicPr>
          <p:nvPr/>
        </p:nvPicPr>
        <p:blipFill>
          <a:blip r:embed="rId5"/>
          <a:stretch>
            <a:fillRect/>
          </a:stretch>
        </p:blipFill>
        <p:spPr>
          <a:xfrm>
            <a:off x="8200119" y="2751440"/>
            <a:ext cx="763965" cy="961431"/>
          </a:xfrm>
          <a:prstGeom prst="rect">
            <a:avLst/>
          </a:prstGeom>
        </p:spPr>
      </p:pic>
      <p:pic>
        <p:nvPicPr>
          <p:cNvPr id="30" name="Image 29" descr="Une image contenant horloge&#10;&#10;Description générée automatiquement">
            <a:extLst>
              <a:ext uri="{FF2B5EF4-FFF2-40B4-BE49-F238E27FC236}">
                <a16:creationId xmlns:a16="http://schemas.microsoft.com/office/drawing/2014/main" id="{E5F8C503-C6FB-4FB0-B235-BE162DF7EF24}"/>
              </a:ext>
            </a:extLst>
          </p:cNvPr>
          <p:cNvPicPr>
            <a:picLocks noChangeAspect="1"/>
          </p:cNvPicPr>
          <p:nvPr/>
        </p:nvPicPr>
        <p:blipFill>
          <a:blip r:embed="rId6"/>
          <a:stretch>
            <a:fillRect/>
          </a:stretch>
        </p:blipFill>
        <p:spPr>
          <a:xfrm>
            <a:off x="6984945" y="3918327"/>
            <a:ext cx="692576" cy="853506"/>
          </a:xfrm>
          <a:prstGeom prst="rect">
            <a:avLst/>
          </a:prstGeom>
        </p:spPr>
      </p:pic>
      <p:grpSp>
        <p:nvGrpSpPr>
          <p:cNvPr id="35" name="Groupe 34">
            <a:extLst>
              <a:ext uri="{FF2B5EF4-FFF2-40B4-BE49-F238E27FC236}">
                <a16:creationId xmlns:a16="http://schemas.microsoft.com/office/drawing/2014/main" id="{E8B4935B-98D7-4E3E-B3B0-C17FE4FEC7D8}"/>
              </a:ext>
            </a:extLst>
          </p:cNvPr>
          <p:cNvGrpSpPr/>
          <p:nvPr/>
        </p:nvGrpSpPr>
        <p:grpSpPr>
          <a:xfrm>
            <a:off x="8075863" y="3804019"/>
            <a:ext cx="865505" cy="961431"/>
            <a:chOff x="6162653" y="2930816"/>
            <a:chExt cx="2857899" cy="2772666"/>
          </a:xfrm>
        </p:grpSpPr>
        <p:pic>
          <p:nvPicPr>
            <p:cNvPr id="32" name="Image 31">
              <a:extLst>
                <a:ext uri="{FF2B5EF4-FFF2-40B4-BE49-F238E27FC236}">
                  <a16:creationId xmlns:a16="http://schemas.microsoft.com/office/drawing/2014/main" id="{66B1A726-B09A-404D-86A8-32E91AC97C5F}"/>
                </a:ext>
              </a:extLst>
            </p:cNvPr>
            <p:cNvPicPr>
              <a:picLocks noChangeAspect="1"/>
            </p:cNvPicPr>
            <p:nvPr/>
          </p:nvPicPr>
          <p:blipFill>
            <a:blip r:embed="rId7"/>
            <a:stretch>
              <a:fillRect/>
            </a:stretch>
          </p:blipFill>
          <p:spPr>
            <a:xfrm>
              <a:off x="6162653" y="5293850"/>
              <a:ext cx="2857899" cy="409632"/>
            </a:xfrm>
            <a:prstGeom prst="rect">
              <a:avLst/>
            </a:prstGeom>
          </p:spPr>
        </p:pic>
        <p:pic>
          <p:nvPicPr>
            <p:cNvPr id="34" name="Image 33" descr="Une image contenant horloge, signe&#10;&#10;Description générée automatiquement">
              <a:extLst>
                <a:ext uri="{FF2B5EF4-FFF2-40B4-BE49-F238E27FC236}">
                  <a16:creationId xmlns:a16="http://schemas.microsoft.com/office/drawing/2014/main" id="{CED1FFA9-1A90-44D2-AB17-D1F414C62AB8}"/>
                </a:ext>
              </a:extLst>
            </p:cNvPr>
            <p:cNvPicPr>
              <a:picLocks noChangeAspect="1"/>
            </p:cNvPicPr>
            <p:nvPr/>
          </p:nvPicPr>
          <p:blipFill>
            <a:blip r:embed="rId8"/>
            <a:stretch>
              <a:fillRect/>
            </a:stretch>
          </p:blipFill>
          <p:spPr>
            <a:xfrm>
              <a:off x="6462732" y="2930816"/>
              <a:ext cx="2257740" cy="2381582"/>
            </a:xfrm>
            <a:prstGeom prst="rect">
              <a:avLst/>
            </a:prstGeom>
          </p:spPr>
        </p:pic>
      </p:grpSp>
      <p:sp>
        <p:nvSpPr>
          <p:cNvPr id="36" name="ZoneTexte 35">
            <a:extLst>
              <a:ext uri="{FF2B5EF4-FFF2-40B4-BE49-F238E27FC236}">
                <a16:creationId xmlns:a16="http://schemas.microsoft.com/office/drawing/2014/main" id="{F5553A0B-51FF-4007-BEDC-AB2E3442FDE8}"/>
              </a:ext>
            </a:extLst>
          </p:cNvPr>
          <p:cNvSpPr txBox="1"/>
          <p:nvPr/>
        </p:nvSpPr>
        <p:spPr>
          <a:xfrm>
            <a:off x="5175128" y="3506947"/>
            <a:ext cx="1765301" cy="369332"/>
          </a:xfrm>
          <a:prstGeom prst="rect">
            <a:avLst/>
          </a:prstGeom>
          <a:noFill/>
        </p:spPr>
        <p:txBody>
          <a:bodyPr wrap="square" rtlCol="0">
            <a:spAutoFit/>
          </a:bodyPr>
          <a:lstStyle/>
          <a:p>
            <a:pPr marL="285750" indent="-285750">
              <a:buFont typeface="Arial" panose="020B0604020202020204" pitchFamily="34" charset="0"/>
              <a:buChar char="•"/>
            </a:pPr>
            <a:r>
              <a:rPr lang="fr-CA">
                <a:solidFill>
                  <a:schemeClr val="bg2">
                    <a:lumMod val="25000"/>
                  </a:schemeClr>
                </a:solidFill>
              </a:rPr>
              <a:t>Numériques</a:t>
            </a:r>
          </a:p>
        </p:txBody>
      </p:sp>
      <p:sp>
        <p:nvSpPr>
          <p:cNvPr id="37" name="ZoneTexte 36">
            <a:extLst>
              <a:ext uri="{FF2B5EF4-FFF2-40B4-BE49-F238E27FC236}">
                <a16:creationId xmlns:a16="http://schemas.microsoft.com/office/drawing/2014/main" id="{6F730066-6D89-41B3-905D-ADADC6B034D6}"/>
              </a:ext>
            </a:extLst>
          </p:cNvPr>
          <p:cNvSpPr txBox="1"/>
          <p:nvPr/>
        </p:nvSpPr>
        <p:spPr>
          <a:xfrm>
            <a:off x="5175128" y="3086078"/>
            <a:ext cx="1472619" cy="369332"/>
          </a:xfrm>
          <a:prstGeom prst="rect">
            <a:avLst/>
          </a:prstGeom>
          <a:noFill/>
        </p:spPr>
        <p:txBody>
          <a:bodyPr wrap="square" rtlCol="0">
            <a:spAutoFit/>
          </a:bodyPr>
          <a:lstStyle/>
          <a:p>
            <a:pPr marL="285750" indent="-285750">
              <a:buFont typeface="Arial" panose="020B0604020202020204" pitchFamily="34" charset="0"/>
              <a:buChar char="•"/>
            </a:pPr>
            <a:r>
              <a:rPr lang="fr-CA">
                <a:solidFill>
                  <a:schemeClr val="bg2">
                    <a:lumMod val="25000"/>
                  </a:schemeClr>
                </a:solidFill>
              </a:rPr>
              <a:t>Éducatives</a:t>
            </a:r>
          </a:p>
        </p:txBody>
      </p:sp>
      <p:sp>
        <p:nvSpPr>
          <p:cNvPr id="38" name="ZoneTexte 37">
            <a:extLst>
              <a:ext uri="{FF2B5EF4-FFF2-40B4-BE49-F238E27FC236}">
                <a16:creationId xmlns:a16="http://schemas.microsoft.com/office/drawing/2014/main" id="{DFB4BBBE-A7A1-4178-8D66-B251988168A1}"/>
              </a:ext>
            </a:extLst>
          </p:cNvPr>
          <p:cNvSpPr txBox="1"/>
          <p:nvPr/>
        </p:nvSpPr>
        <p:spPr>
          <a:xfrm>
            <a:off x="5175128" y="3983050"/>
            <a:ext cx="1472619" cy="369332"/>
          </a:xfrm>
          <a:prstGeom prst="rect">
            <a:avLst/>
          </a:prstGeom>
          <a:noFill/>
        </p:spPr>
        <p:txBody>
          <a:bodyPr wrap="square" rtlCol="0">
            <a:spAutoFit/>
          </a:bodyPr>
          <a:lstStyle/>
          <a:p>
            <a:pPr marL="285750" indent="-285750">
              <a:buFont typeface="Arial" panose="020B0604020202020204" pitchFamily="34" charset="0"/>
              <a:buChar char="•"/>
            </a:pPr>
            <a:r>
              <a:rPr lang="fr-CA">
                <a:solidFill>
                  <a:schemeClr val="bg2">
                    <a:lumMod val="25000"/>
                  </a:schemeClr>
                </a:solidFill>
              </a:rPr>
              <a:t>Gratuites</a:t>
            </a:r>
          </a:p>
        </p:txBody>
      </p:sp>
      <p:sp>
        <p:nvSpPr>
          <p:cNvPr id="39" name="ZoneTexte 38">
            <a:extLst>
              <a:ext uri="{FF2B5EF4-FFF2-40B4-BE49-F238E27FC236}">
                <a16:creationId xmlns:a16="http://schemas.microsoft.com/office/drawing/2014/main" id="{5DCFECCC-2A8C-4D27-835A-3064CA42B93A}"/>
              </a:ext>
            </a:extLst>
          </p:cNvPr>
          <p:cNvSpPr txBox="1"/>
          <p:nvPr/>
        </p:nvSpPr>
        <p:spPr>
          <a:xfrm>
            <a:off x="2343371" y="4045372"/>
            <a:ext cx="1559367" cy="369332"/>
          </a:xfrm>
          <a:prstGeom prst="rect">
            <a:avLst/>
          </a:prstGeom>
          <a:noFill/>
        </p:spPr>
        <p:txBody>
          <a:bodyPr wrap="square" rtlCol="0">
            <a:spAutoFit/>
          </a:bodyPr>
          <a:lstStyle/>
          <a:p>
            <a:pPr marL="285750" indent="-285750">
              <a:buFont typeface="Arial" panose="020B0604020202020204" pitchFamily="34" charset="0"/>
              <a:buChar char="•"/>
            </a:pPr>
            <a:r>
              <a:rPr lang="fr-CA"/>
              <a:t>Payantes </a:t>
            </a:r>
          </a:p>
        </p:txBody>
      </p:sp>
      <p:sp>
        <p:nvSpPr>
          <p:cNvPr id="40" name="ZoneTexte 39">
            <a:extLst>
              <a:ext uri="{FF2B5EF4-FFF2-40B4-BE49-F238E27FC236}">
                <a16:creationId xmlns:a16="http://schemas.microsoft.com/office/drawing/2014/main" id="{B0F72465-383D-41F9-BDB0-4DE7E7AE4901}"/>
              </a:ext>
            </a:extLst>
          </p:cNvPr>
          <p:cNvSpPr txBox="1"/>
          <p:nvPr/>
        </p:nvSpPr>
        <p:spPr>
          <a:xfrm>
            <a:off x="2376465" y="3086078"/>
            <a:ext cx="2912460" cy="923330"/>
          </a:xfrm>
          <a:prstGeom prst="rect">
            <a:avLst/>
          </a:prstGeom>
          <a:noFill/>
        </p:spPr>
        <p:txBody>
          <a:bodyPr wrap="square" rtlCol="0">
            <a:spAutoFit/>
          </a:bodyPr>
          <a:lstStyle/>
          <a:p>
            <a:pPr marL="285750" indent="-285750">
              <a:buFont typeface="Arial" panose="020B0604020202020204" pitchFamily="34" charset="0"/>
              <a:buChar char="•"/>
            </a:pPr>
            <a:r>
              <a:rPr lang="fr-CA"/>
              <a:t>Protégées par le droit d’auteur (permission </a:t>
            </a:r>
          </a:p>
          <a:p>
            <a:r>
              <a:rPr lang="fr-CA"/>
              <a:t>     pour 5R)</a:t>
            </a:r>
          </a:p>
        </p:txBody>
      </p:sp>
      <p:sp>
        <p:nvSpPr>
          <p:cNvPr id="19" name="Titre 1">
            <a:extLst>
              <a:ext uri="{FF2B5EF4-FFF2-40B4-BE49-F238E27FC236}">
                <a16:creationId xmlns:a16="http://schemas.microsoft.com/office/drawing/2014/main" id="{CE845DF3-98E9-4C5E-B9AB-6B1BEF85C7CC}"/>
              </a:ext>
            </a:extLst>
          </p:cNvPr>
          <p:cNvSpPr>
            <a:spLocks noGrp="1"/>
          </p:cNvSpPr>
          <p:nvPr>
            <p:ph type="title"/>
          </p:nvPr>
        </p:nvSpPr>
        <p:spPr>
          <a:xfrm>
            <a:off x="838200" y="119220"/>
            <a:ext cx="10515600" cy="1325563"/>
          </a:xfrm>
        </p:spPr>
        <p:txBody>
          <a:bodyPr/>
          <a:lstStyle/>
          <a:p>
            <a:r>
              <a:rPr lang="fr-CA"/>
              <a:t>Caractéristiques distinctives REN - REL</a:t>
            </a:r>
          </a:p>
        </p:txBody>
      </p:sp>
    </p:spTree>
    <p:extLst>
      <p:ext uri="{BB962C8B-B14F-4D97-AF65-F5344CB8AC3E}">
        <p14:creationId xmlns:p14="http://schemas.microsoft.com/office/powerpoint/2010/main" val="738596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435"/>
        <p:cNvGrpSpPr/>
        <p:nvPr/>
      </p:nvGrpSpPr>
      <p:grpSpPr>
        <a:xfrm>
          <a:off x="0" y="0"/>
          <a:ext cx="0" cy="0"/>
          <a:chOff x="0" y="0"/>
          <a:chExt cx="0" cy="0"/>
        </a:xfrm>
      </p:grpSpPr>
      <p:pic>
        <p:nvPicPr>
          <p:cNvPr id="436" name="Google Shape;436;g815981a742_0_0"/>
          <p:cNvPicPr preferRelativeResize="0"/>
          <p:nvPr/>
        </p:nvPicPr>
        <p:blipFill>
          <a:blip r:embed="rId3">
            <a:alphaModFix/>
          </a:blip>
          <a:stretch>
            <a:fillRect/>
          </a:stretch>
        </p:blipFill>
        <p:spPr>
          <a:xfrm>
            <a:off x="3300476" y="1849450"/>
            <a:ext cx="5618599" cy="2433350"/>
          </a:xfrm>
          <a:prstGeom prst="rect">
            <a:avLst/>
          </a:prstGeom>
          <a:noFill/>
          <a:ln>
            <a:noFill/>
          </a:ln>
        </p:spPr>
      </p:pic>
      <p:sp>
        <p:nvSpPr>
          <p:cNvPr id="437" name="Google Shape;437;g815981a742_0_0"/>
          <p:cNvSpPr txBox="1"/>
          <p:nvPr/>
        </p:nvSpPr>
        <p:spPr>
          <a:xfrm>
            <a:off x="9080508" y="5687222"/>
            <a:ext cx="2520000" cy="358200"/>
          </a:xfrm>
          <a:prstGeom prst="rect">
            <a:avLst/>
          </a:prstGeom>
          <a:noFill/>
          <a:ln>
            <a:noFill/>
          </a:ln>
        </p:spPr>
        <p:txBody>
          <a:bodyPr spcFirstLastPara="1" wrap="square" lIns="91425" tIns="91425" rIns="91425" bIns="91425" anchor="t" anchorCtr="0">
            <a:noAutofit/>
          </a:bodyPr>
          <a:lstStyle/>
          <a:p>
            <a:r>
              <a:rPr lang="fr-CA" dirty="0"/>
              <a:t>Source : </a:t>
            </a:r>
            <a:r>
              <a:rPr lang="fr-CA" dirty="0" err="1"/>
              <a:t>fabriqueREL</a:t>
            </a:r>
            <a:endParaRP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a:t>Libre de droit (</a:t>
            </a:r>
            <a:r>
              <a:rPr lang="fr-CA" err="1"/>
              <a:t>royalty</a:t>
            </a:r>
            <a:r>
              <a:rPr lang="fr-CA"/>
              <a:t> free)</a:t>
            </a:r>
          </a:p>
        </p:txBody>
      </p:sp>
      <p:sp>
        <p:nvSpPr>
          <p:cNvPr id="3" name="Espace réservé du contenu 2"/>
          <p:cNvSpPr>
            <a:spLocks noGrp="1"/>
          </p:cNvSpPr>
          <p:nvPr>
            <p:ph idx="1"/>
          </p:nvPr>
        </p:nvSpPr>
        <p:spPr/>
        <p:txBody>
          <a:bodyPr>
            <a:normAutofit fontScale="92500"/>
          </a:bodyPr>
          <a:lstStyle/>
          <a:p>
            <a:pPr marL="457200" indent="-457200">
              <a:buFont typeface="Arial" panose="020B0604020202020204" pitchFamily="34" charset="0"/>
              <a:buChar char="•"/>
            </a:pPr>
            <a:r>
              <a:rPr lang="fr-CA">
                <a:solidFill>
                  <a:schemeClr val="tx1"/>
                </a:solidFill>
              </a:rPr>
              <a:t>Surtout utilisé pour les images et enregistrements sonores/musique.</a:t>
            </a:r>
          </a:p>
          <a:p>
            <a:pPr marL="457200" indent="-457200">
              <a:buFont typeface="Arial" panose="020B0604020202020204" pitchFamily="34" charset="0"/>
              <a:buChar char="•"/>
            </a:pPr>
            <a:r>
              <a:rPr lang="fr-CA">
                <a:solidFill>
                  <a:schemeClr val="accent5"/>
                </a:solidFill>
              </a:rPr>
              <a:t>Attention! </a:t>
            </a:r>
            <a:r>
              <a:rPr lang="fr-CA">
                <a:solidFill>
                  <a:schemeClr val="tx1"/>
                </a:solidFill>
              </a:rPr>
              <a:t>N’est pas égal à « domaine public ». Voir les conditions de la licence. Définition proposée par le Bureau du droit d’auteur de l’Université Laval :</a:t>
            </a:r>
          </a:p>
          <a:p>
            <a:pPr marL="457200" indent="-457200">
              <a:buFont typeface="Arial" panose="020B0604020202020204" pitchFamily="34" charset="0"/>
              <a:buChar char="•"/>
            </a:pPr>
            <a:r>
              <a:rPr lang="fr-CA">
                <a:solidFill>
                  <a:schemeClr val="tx1"/>
                </a:solidFill>
              </a:rPr>
              <a:t>« Les termes «libre de droits» ou «</a:t>
            </a:r>
            <a:r>
              <a:rPr lang="fr-CA" err="1">
                <a:solidFill>
                  <a:schemeClr val="tx1"/>
                </a:solidFill>
              </a:rPr>
              <a:t>royalty</a:t>
            </a:r>
            <a:r>
              <a:rPr lang="fr-CA">
                <a:solidFill>
                  <a:schemeClr val="tx1"/>
                </a:solidFill>
              </a:rPr>
              <a:t>-free» ne signifient pas qu’on peut utiliser gratuitement l’image. Ces termes signifient que vous ne devez pas payer à chacune des utilisations ni verser de redevances à l’auteur une fois que vous avez acquis l’image. Donc, l’image est toujours protégée par le droit d’auteur et il faut acquitter les frais de la licence permettant l’utilisation auprès de la compagnie. »</a:t>
            </a:r>
          </a:p>
          <a:p>
            <a:pPr algn="r"/>
            <a:r>
              <a:rPr lang="fr-CA" sz="2200">
                <a:solidFill>
                  <a:schemeClr val="tx1"/>
                </a:solidFill>
              </a:rPr>
              <a:t>Source :  </a:t>
            </a:r>
            <a:r>
              <a:rPr lang="fr-CA" sz="2200">
                <a:hlinkClick r:id="rId3"/>
              </a:rPr>
              <a:t>Site web du Bureau du droit d’auteur de l’</a:t>
            </a:r>
            <a:r>
              <a:rPr lang="fr-CA" sz="2200" err="1">
                <a:hlinkClick r:id="rId3"/>
              </a:rPr>
              <a:t>ULaval</a:t>
            </a:r>
            <a:endParaRPr lang="fr-CA" sz="2200"/>
          </a:p>
          <a:p>
            <a:endParaRPr lang="fr-CA"/>
          </a:p>
        </p:txBody>
      </p:sp>
    </p:spTree>
    <p:extLst>
      <p:ext uri="{BB962C8B-B14F-4D97-AF65-F5344CB8AC3E}">
        <p14:creationId xmlns:p14="http://schemas.microsoft.com/office/powerpoint/2010/main" val="2208344593"/>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NUM" val="1"/>
</p:tagLst>
</file>

<file path=ppt/tags/tag10.xml><?xml version="1.0" encoding="utf-8"?>
<p:tagLst xmlns:a="http://schemas.openxmlformats.org/drawingml/2006/main" xmlns:r="http://schemas.openxmlformats.org/officeDocument/2006/relationships" xmlns:p="http://schemas.openxmlformats.org/presentationml/2006/main">
  <p:tag name="NUM" val="1"/>
</p:tagLst>
</file>

<file path=ppt/tags/tag11.xml><?xml version="1.0" encoding="utf-8"?>
<p:tagLst xmlns:a="http://schemas.openxmlformats.org/drawingml/2006/main" xmlns:r="http://schemas.openxmlformats.org/officeDocument/2006/relationships" xmlns:p="http://schemas.openxmlformats.org/presentationml/2006/main">
  <p:tag name="NUM" val="2"/>
</p:tagLst>
</file>

<file path=ppt/tags/tag12.xml><?xml version="1.0" encoding="utf-8"?>
<p:tagLst xmlns:a="http://schemas.openxmlformats.org/drawingml/2006/main" xmlns:r="http://schemas.openxmlformats.org/officeDocument/2006/relationships" xmlns:p="http://schemas.openxmlformats.org/presentationml/2006/main">
  <p:tag name="NUM" val="1"/>
</p:tagLst>
</file>

<file path=ppt/tags/tag13.xml><?xml version="1.0" encoding="utf-8"?>
<p:tagLst xmlns:a="http://schemas.openxmlformats.org/drawingml/2006/main" xmlns:r="http://schemas.openxmlformats.org/officeDocument/2006/relationships" xmlns:p="http://schemas.openxmlformats.org/presentationml/2006/main">
  <p:tag name="NUM" val="5"/>
</p:tagLst>
</file>

<file path=ppt/tags/tag14.xml><?xml version="1.0" encoding="utf-8"?>
<p:tagLst xmlns:a="http://schemas.openxmlformats.org/drawingml/2006/main" xmlns:r="http://schemas.openxmlformats.org/officeDocument/2006/relationships" xmlns:p="http://schemas.openxmlformats.org/presentationml/2006/main">
  <p:tag name="NUM" val="6"/>
</p:tagLst>
</file>

<file path=ppt/tags/tag15.xml><?xml version="1.0" encoding="utf-8"?>
<p:tagLst xmlns:a="http://schemas.openxmlformats.org/drawingml/2006/main" xmlns:r="http://schemas.openxmlformats.org/officeDocument/2006/relationships" xmlns:p="http://schemas.openxmlformats.org/presentationml/2006/main">
  <p:tag name="NUM" val="7"/>
</p:tagLst>
</file>

<file path=ppt/tags/tag16.xml><?xml version="1.0" encoding="utf-8"?>
<p:tagLst xmlns:a="http://schemas.openxmlformats.org/drawingml/2006/main" xmlns:r="http://schemas.openxmlformats.org/officeDocument/2006/relationships" xmlns:p="http://schemas.openxmlformats.org/presentationml/2006/main">
  <p:tag name="NUM" val="1"/>
</p:tagLst>
</file>

<file path=ppt/tags/tag17.xml><?xml version="1.0" encoding="utf-8"?>
<p:tagLst xmlns:a="http://schemas.openxmlformats.org/drawingml/2006/main" xmlns:r="http://schemas.openxmlformats.org/officeDocument/2006/relationships" xmlns:p="http://schemas.openxmlformats.org/presentationml/2006/main">
  <p:tag name="NUM" val="2"/>
</p:tagLst>
</file>

<file path=ppt/tags/tag18.xml><?xml version="1.0" encoding="utf-8"?>
<p:tagLst xmlns:a="http://schemas.openxmlformats.org/drawingml/2006/main" xmlns:r="http://schemas.openxmlformats.org/officeDocument/2006/relationships" xmlns:p="http://schemas.openxmlformats.org/presentationml/2006/main">
  <p:tag name="NUM" val="3"/>
</p:tagLst>
</file>

<file path=ppt/tags/tag19.xml><?xml version="1.0" encoding="utf-8"?>
<p:tagLst xmlns:a="http://schemas.openxmlformats.org/drawingml/2006/main" xmlns:r="http://schemas.openxmlformats.org/officeDocument/2006/relationships" xmlns:p="http://schemas.openxmlformats.org/presentationml/2006/main">
  <p:tag name="NUM" val="4"/>
</p:tagLst>
</file>

<file path=ppt/tags/tag2.xml><?xml version="1.0" encoding="utf-8"?>
<p:tagLst xmlns:a="http://schemas.openxmlformats.org/drawingml/2006/main" xmlns:r="http://schemas.openxmlformats.org/officeDocument/2006/relationships" xmlns:p="http://schemas.openxmlformats.org/presentationml/2006/main">
  <p:tag name="NUM" val="2"/>
</p:tagLst>
</file>

<file path=ppt/tags/tag20.xml><?xml version="1.0" encoding="utf-8"?>
<p:tagLst xmlns:a="http://schemas.openxmlformats.org/drawingml/2006/main" xmlns:r="http://schemas.openxmlformats.org/officeDocument/2006/relationships" xmlns:p="http://schemas.openxmlformats.org/presentationml/2006/main">
  <p:tag name="NUM" val="1"/>
</p:tagLst>
</file>

<file path=ppt/tags/tag21.xml><?xml version="1.0" encoding="utf-8"?>
<p:tagLst xmlns:a="http://schemas.openxmlformats.org/drawingml/2006/main" xmlns:r="http://schemas.openxmlformats.org/officeDocument/2006/relationships" xmlns:p="http://schemas.openxmlformats.org/presentationml/2006/main">
  <p:tag name="NUM" val="3"/>
</p:tagLst>
</file>

<file path=ppt/tags/tag22.xml><?xml version="1.0" encoding="utf-8"?>
<p:tagLst xmlns:a="http://schemas.openxmlformats.org/drawingml/2006/main" xmlns:r="http://schemas.openxmlformats.org/officeDocument/2006/relationships" xmlns:p="http://schemas.openxmlformats.org/presentationml/2006/main">
  <p:tag name="NUM" val="2"/>
</p:tagLst>
</file>

<file path=ppt/tags/tag23.xml><?xml version="1.0" encoding="utf-8"?>
<p:tagLst xmlns:a="http://schemas.openxmlformats.org/drawingml/2006/main" xmlns:r="http://schemas.openxmlformats.org/officeDocument/2006/relationships" xmlns:p="http://schemas.openxmlformats.org/presentationml/2006/main">
  <p:tag name="NUM" val="1"/>
</p:tagLst>
</file>

<file path=ppt/tags/tag24.xml><?xml version="1.0" encoding="utf-8"?>
<p:tagLst xmlns:a="http://schemas.openxmlformats.org/drawingml/2006/main" xmlns:r="http://schemas.openxmlformats.org/officeDocument/2006/relationships" xmlns:p="http://schemas.openxmlformats.org/presentationml/2006/main">
  <p:tag name="NUM" val="2"/>
</p:tagLst>
</file>

<file path=ppt/tags/tag25.xml><?xml version="1.0" encoding="utf-8"?>
<p:tagLst xmlns:a="http://schemas.openxmlformats.org/drawingml/2006/main" xmlns:r="http://schemas.openxmlformats.org/officeDocument/2006/relationships" xmlns:p="http://schemas.openxmlformats.org/presentationml/2006/main">
  <p:tag name="NUM" val="3"/>
</p:tagLst>
</file>

<file path=ppt/tags/tag26.xml><?xml version="1.0" encoding="utf-8"?>
<p:tagLst xmlns:a="http://schemas.openxmlformats.org/drawingml/2006/main" xmlns:r="http://schemas.openxmlformats.org/officeDocument/2006/relationships" xmlns:p="http://schemas.openxmlformats.org/presentationml/2006/main">
  <p:tag name="NUM" val="4"/>
</p:tagLst>
</file>

<file path=ppt/tags/tag27.xml><?xml version="1.0" encoding="utf-8"?>
<p:tagLst xmlns:a="http://schemas.openxmlformats.org/drawingml/2006/main" xmlns:r="http://schemas.openxmlformats.org/officeDocument/2006/relationships" xmlns:p="http://schemas.openxmlformats.org/presentationml/2006/main">
  <p:tag name="NUM" val="1"/>
</p:tagLst>
</file>

<file path=ppt/tags/tag28.xml><?xml version="1.0" encoding="utf-8"?>
<p:tagLst xmlns:a="http://schemas.openxmlformats.org/drawingml/2006/main" xmlns:r="http://schemas.openxmlformats.org/officeDocument/2006/relationships" xmlns:p="http://schemas.openxmlformats.org/presentationml/2006/main">
  <p:tag name="NUM" val="3"/>
</p:tagLst>
</file>

<file path=ppt/tags/tag29.xml><?xml version="1.0" encoding="utf-8"?>
<p:tagLst xmlns:a="http://schemas.openxmlformats.org/drawingml/2006/main" xmlns:r="http://schemas.openxmlformats.org/officeDocument/2006/relationships" xmlns:p="http://schemas.openxmlformats.org/presentationml/2006/main">
  <p:tag name="NUM" val="4"/>
</p:tagLst>
</file>

<file path=ppt/tags/tag3.xml><?xml version="1.0" encoding="utf-8"?>
<p:tagLst xmlns:a="http://schemas.openxmlformats.org/drawingml/2006/main" xmlns:r="http://schemas.openxmlformats.org/officeDocument/2006/relationships" xmlns:p="http://schemas.openxmlformats.org/presentationml/2006/main">
  <p:tag name="NUM" val="3"/>
</p:tagLst>
</file>

<file path=ppt/tags/tag30.xml><?xml version="1.0" encoding="utf-8"?>
<p:tagLst xmlns:a="http://schemas.openxmlformats.org/drawingml/2006/main" xmlns:r="http://schemas.openxmlformats.org/officeDocument/2006/relationships" xmlns:p="http://schemas.openxmlformats.org/presentationml/2006/main">
  <p:tag name="NUM" val="5"/>
</p:tagLst>
</file>

<file path=ppt/tags/tag31.xml><?xml version="1.0" encoding="utf-8"?>
<p:tagLst xmlns:a="http://schemas.openxmlformats.org/drawingml/2006/main" xmlns:r="http://schemas.openxmlformats.org/officeDocument/2006/relationships" xmlns:p="http://schemas.openxmlformats.org/presentationml/2006/main">
  <p:tag name="NUM" val="1"/>
</p:tagLst>
</file>

<file path=ppt/tags/tag32.xml><?xml version="1.0" encoding="utf-8"?>
<p:tagLst xmlns:a="http://schemas.openxmlformats.org/drawingml/2006/main" xmlns:r="http://schemas.openxmlformats.org/officeDocument/2006/relationships" xmlns:p="http://schemas.openxmlformats.org/presentationml/2006/main">
  <p:tag name="NUM" val="2"/>
</p:tagLst>
</file>

<file path=ppt/tags/tag33.xml><?xml version="1.0" encoding="utf-8"?>
<p:tagLst xmlns:a="http://schemas.openxmlformats.org/drawingml/2006/main" xmlns:r="http://schemas.openxmlformats.org/officeDocument/2006/relationships" xmlns:p="http://schemas.openxmlformats.org/presentationml/2006/main">
  <p:tag name="NUM" val="3"/>
</p:tagLst>
</file>

<file path=ppt/tags/tag34.xml><?xml version="1.0" encoding="utf-8"?>
<p:tagLst xmlns:a="http://schemas.openxmlformats.org/drawingml/2006/main" xmlns:r="http://schemas.openxmlformats.org/officeDocument/2006/relationships" xmlns:p="http://schemas.openxmlformats.org/presentationml/2006/main">
  <p:tag name="NUM" val="4"/>
</p:tagLst>
</file>

<file path=ppt/tags/tag35.xml><?xml version="1.0" encoding="utf-8"?>
<p:tagLst xmlns:a="http://schemas.openxmlformats.org/drawingml/2006/main" xmlns:r="http://schemas.openxmlformats.org/officeDocument/2006/relationships" xmlns:p="http://schemas.openxmlformats.org/presentationml/2006/main">
  <p:tag name="NUM" val="1"/>
</p:tagLst>
</file>

<file path=ppt/tags/tag36.xml><?xml version="1.0" encoding="utf-8"?>
<p:tagLst xmlns:a="http://schemas.openxmlformats.org/drawingml/2006/main" xmlns:r="http://schemas.openxmlformats.org/officeDocument/2006/relationships" xmlns:p="http://schemas.openxmlformats.org/presentationml/2006/main">
  <p:tag name="NUM" val="2"/>
</p:tagLst>
</file>

<file path=ppt/tags/tag37.xml><?xml version="1.0" encoding="utf-8"?>
<p:tagLst xmlns:a="http://schemas.openxmlformats.org/drawingml/2006/main" xmlns:r="http://schemas.openxmlformats.org/officeDocument/2006/relationships" xmlns:p="http://schemas.openxmlformats.org/presentationml/2006/main">
  <p:tag name="NUM" val="3"/>
</p:tagLst>
</file>

<file path=ppt/tags/tag38.xml><?xml version="1.0" encoding="utf-8"?>
<p:tagLst xmlns:a="http://schemas.openxmlformats.org/drawingml/2006/main" xmlns:r="http://schemas.openxmlformats.org/officeDocument/2006/relationships" xmlns:p="http://schemas.openxmlformats.org/presentationml/2006/main">
  <p:tag name="NUM" val="4"/>
</p:tagLst>
</file>

<file path=ppt/tags/tag39.xml><?xml version="1.0" encoding="utf-8"?>
<p:tagLst xmlns:a="http://schemas.openxmlformats.org/drawingml/2006/main" xmlns:r="http://schemas.openxmlformats.org/officeDocument/2006/relationships" xmlns:p="http://schemas.openxmlformats.org/presentationml/2006/main">
  <p:tag name="NUM" val="1"/>
</p:tagLst>
</file>

<file path=ppt/tags/tag4.xml><?xml version="1.0" encoding="utf-8"?>
<p:tagLst xmlns:a="http://schemas.openxmlformats.org/drawingml/2006/main" xmlns:r="http://schemas.openxmlformats.org/officeDocument/2006/relationships" xmlns:p="http://schemas.openxmlformats.org/presentationml/2006/main">
  <p:tag name="NUM" val="5"/>
</p:tagLst>
</file>

<file path=ppt/tags/tag40.xml><?xml version="1.0" encoding="utf-8"?>
<p:tagLst xmlns:a="http://schemas.openxmlformats.org/drawingml/2006/main" xmlns:r="http://schemas.openxmlformats.org/officeDocument/2006/relationships" xmlns:p="http://schemas.openxmlformats.org/presentationml/2006/main">
  <p:tag name="NUM" val="2"/>
</p:tagLst>
</file>

<file path=ppt/tags/tag41.xml><?xml version="1.0" encoding="utf-8"?>
<p:tagLst xmlns:a="http://schemas.openxmlformats.org/drawingml/2006/main" xmlns:r="http://schemas.openxmlformats.org/officeDocument/2006/relationships" xmlns:p="http://schemas.openxmlformats.org/presentationml/2006/main">
  <p:tag name="NUM" val="3"/>
</p:tagLst>
</file>

<file path=ppt/tags/tag42.xml><?xml version="1.0" encoding="utf-8"?>
<p:tagLst xmlns:a="http://schemas.openxmlformats.org/drawingml/2006/main" xmlns:r="http://schemas.openxmlformats.org/officeDocument/2006/relationships" xmlns:p="http://schemas.openxmlformats.org/presentationml/2006/main">
  <p:tag name="NUM" val="1"/>
</p:tagLst>
</file>

<file path=ppt/tags/tag43.xml><?xml version="1.0" encoding="utf-8"?>
<p:tagLst xmlns:a="http://schemas.openxmlformats.org/drawingml/2006/main" xmlns:r="http://schemas.openxmlformats.org/officeDocument/2006/relationships" xmlns:p="http://schemas.openxmlformats.org/presentationml/2006/main">
  <p:tag name="NUM" val="2"/>
</p:tagLst>
</file>

<file path=ppt/tags/tag44.xml><?xml version="1.0" encoding="utf-8"?>
<p:tagLst xmlns:a="http://schemas.openxmlformats.org/drawingml/2006/main" xmlns:r="http://schemas.openxmlformats.org/officeDocument/2006/relationships" xmlns:p="http://schemas.openxmlformats.org/presentationml/2006/main">
  <p:tag name="NUM" val="1"/>
</p:tagLst>
</file>

<file path=ppt/tags/tag45.xml><?xml version="1.0" encoding="utf-8"?>
<p:tagLst xmlns:a="http://schemas.openxmlformats.org/drawingml/2006/main" xmlns:r="http://schemas.openxmlformats.org/officeDocument/2006/relationships" xmlns:p="http://schemas.openxmlformats.org/presentationml/2006/main">
  <p:tag name="NUM" val="2"/>
</p:tagLst>
</file>

<file path=ppt/tags/tag46.xml><?xml version="1.0" encoding="utf-8"?>
<p:tagLst xmlns:a="http://schemas.openxmlformats.org/drawingml/2006/main" xmlns:r="http://schemas.openxmlformats.org/officeDocument/2006/relationships" xmlns:p="http://schemas.openxmlformats.org/presentationml/2006/main">
  <p:tag name="NUM" val="3"/>
</p:tagLst>
</file>

<file path=ppt/tags/tag47.xml><?xml version="1.0" encoding="utf-8"?>
<p:tagLst xmlns:a="http://schemas.openxmlformats.org/drawingml/2006/main" xmlns:r="http://schemas.openxmlformats.org/officeDocument/2006/relationships" xmlns:p="http://schemas.openxmlformats.org/presentationml/2006/main">
  <p:tag name="NUM" val="1"/>
</p:tagLst>
</file>

<file path=ppt/tags/tag48.xml><?xml version="1.0" encoding="utf-8"?>
<p:tagLst xmlns:a="http://schemas.openxmlformats.org/drawingml/2006/main" xmlns:r="http://schemas.openxmlformats.org/officeDocument/2006/relationships" xmlns:p="http://schemas.openxmlformats.org/presentationml/2006/main">
  <p:tag name="NUM" val="2"/>
</p:tagLst>
</file>

<file path=ppt/tags/tag49.xml><?xml version="1.0" encoding="utf-8"?>
<p:tagLst xmlns:a="http://schemas.openxmlformats.org/drawingml/2006/main" xmlns:r="http://schemas.openxmlformats.org/officeDocument/2006/relationships" xmlns:p="http://schemas.openxmlformats.org/presentationml/2006/main">
  <p:tag name="NUM" val="3"/>
</p:tagLst>
</file>

<file path=ppt/tags/tag5.xml><?xml version="1.0" encoding="utf-8"?>
<p:tagLst xmlns:a="http://schemas.openxmlformats.org/drawingml/2006/main" xmlns:r="http://schemas.openxmlformats.org/officeDocument/2006/relationships" xmlns:p="http://schemas.openxmlformats.org/presentationml/2006/main">
  <p:tag name="NUM" val="6"/>
</p:tagLst>
</file>

<file path=ppt/tags/tag50.xml><?xml version="1.0" encoding="utf-8"?>
<p:tagLst xmlns:a="http://schemas.openxmlformats.org/drawingml/2006/main" xmlns:r="http://schemas.openxmlformats.org/officeDocument/2006/relationships" xmlns:p="http://schemas.openxmlformats.org/presentationml/2006/main">
  <p:tag name="NUM" val="4"/>
</p:tagLst>
</file>

<file path=ppt/tags/tag51.xml><?xml version="1.0" encoding="utf-8"?>
<p:tagLst xmlns:a="http://schemas.openxmlformats.org/drawingml/2006/main" xmlns:r="http://schemas.openxmlformats.org/officeDocument/2006/relationships" xmlns:p="http://schemas.openxmlformats.org/presentationml/2006/main">
  <p:tag name="NUM" val="1"/>
</p:tagLst>
</file>

<file path=ppt/tags/tag52.xml><?xml version="1.0" encoding="utf-8"?>
<p:tagLst xmlns:a="http://schemas.openxmlformats.org/drawingml/2006/main" xmlns:r="http://schemas.openxmlformats.org/officeDocument/2006/relationships" xmlns:p="http://schemas.openxmlformats.org/presentationml/2006/main">
  <p:tag name="NUM" val="2"/>
</p:tagLst>
</file>

<file path=ppt/tags/tag53.xml><?xml version="1.0" encoding="utf-8"?>
<p:tagLst xmlns:a="http://schemas.openxmlformats.org/drawingml/2006/main" xmlns:r="http://schemas.openxmlformats.org/officeDocument/2006/relationships" xmlns:p="http://schemas.openxmlformats.org/presentationml/2006/main">
  <p:tag name="NUM" val="1"/>
</p:tagLst>
</file>

<file path=ppt/tags/tag54.xml><?xml version="1.0" encoding="utf-8"?>
<p:tagLst xmlns:a="http://schemas.openxmlformats.org/drawingml/2006/main" xmlns:r="http://schemas.openxmlformats.org/officeDocument/2006/relationships" xmlns:p="http://schemas.openxmlformats.org/presentationml/2006/main">
  <p:tag name="NUM" val="2"/>
</p:tagLst>
</file>

<file path=ppt/tags/tag55.xml><?xml version="1.0" encoding="utf-8"?>
<p:tagLst xmlns:a="http://schemas.openxmlformats.org/drawingml/2006/main" xmlns:r="http://schemas.openxmlformats.org/officeDocument/2006/relationships" xmlns:p="http://schemas.openxmlformats.org/presentationml/2006/main">
  <p:tag name="NUM" val="3"/>
</p:tagLst>
</file>

<file path=ppt/tags/tag56.xml><?xml version="1.0" encoding="utf-8"?>
<p:tagLst xmlns:a="http://schemas.openxmlformats.org/drawingml/2006/main" xmlns:r="http://schemas.openxmlformats.org/officeDocument/2006/relationships" xmlns:p="http://schemas.openxmlformats.org/presentationml/2006/main">
  <p:tag name="NUM" val="4"/>
</p:tagLst>
</file>

<file path=ppt/tags/tag6.xml><?xml version="1.0" encoding="utf-8"?>
<p:tagLst xmlns:a="http://schemas.openxmlformats.org/drawingml/2006/main" xmlns:r="http://schemas.openxmlformats.org/officeDocument/2006/relationships" xmlns:p="http://schemas.openxmlformats.org/presentationml/2006/main">
  <p:tag name="NUM" val="4"/>
</p:tagLst>
</file>

<file path=ppt/tags/tag7.xml><?xml version="1.0" encoding="utf-8"?>
<p:tagLst xmlns:a="http://schemas.openxmlformats.org/drawingml/2006/main" xmlns:r="http://schemas.openxmlformats.org/officeDocument/2006/relationships" xmlns:p="http://schemas.openxmlformats.org/presentationml/2006/main">
  <p:tag name="NUM" val="1"/>
</p:tagLst>
</file>

<file path=ppt/tags/tag8.xml><?xml version="1.0" encoding="utf-8"?>
<p:tagLst xmlns:a="http://schemas.openxmlformats.org/drawingml/2006/main" xmlns:r="http://schemas.openxmlformats.org/officeDocument/2006/relationships" xmlns:p="http://schemas.openxmlformats.org/presentationml/2006/main">
  <p:tag name="NUM" val="1"/>
</p:tagLst>
</file>

<file path=ppt/tags/tag9.xml><?xml version="1.0" encoding="utf-8"?>
<p:tagLst xmlns:a="http://schemas.openxmlformats.org/drawingml/2006/main" xmlns:r="http://schemas.openxmlformats.org/officeDocument/2006/relationships" xmlns:p="http://schemas.openxmlformats.org/presentationml/2006/main">
  <p:tag name="NUM" val="2"/>
</p:tagLst>
</file>

<file path=ppt/theme/theme1.xml><?xml version="1.0" encoding="utf-8"?>
<a:theme xmlns:a="http://schemas.openxmlformats.org/drawingml/2006/main" name="Office Theme">
  <a:themeElements>
    <a:clrScheme name="Custom 1">
      <a:dk1>
        <a:srgbClr val="000000"/>
      </a:dk1>
      <a:lt1>
        <a:srgbClr val="FFFFFF"/>
      </a:lt1>
      <a:dk2>
        <a:srgbClr val="173457"/>
      </a:dk2>
      <a:lt2>
        <a:srgbClr val="E8E8E8"/>
      </a:lt2>
      <a:accent1>
        <a:srgbClr val="008ECD"/>
      </a:accent1>
      <a:accent2>
        <a:srgbClr val="23A638"/>
      </a:accent2>
      <a:accent3>
        <a:srgbClr val="E73440"/>
      </a:accent3>
      <a:accent4>
        <a:srgbClr val="FECC00"/>
      </a:accent4>
      <a:accent5>
        <a:srgbClr val="C3243C"/>
      </a:accent5>
      <a:accent6>
        <a:srgbClr val="9BBC3C"/>
      </a:accent6>
      <a:hlink>
        <a:srgbClr val="0563C1"/>
      </a:hlink>
      <a:folHlink>
        <a:srgbClr val="F99F1C"/>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4_Office Theme">
  <a:themeElements>
    <a:clrScheme name="Custom 1">
      <a:dk1>
        <a:srgbClr val="000000"/>
      </a:dk1>
      <a:lt1>
        <a:srgbClr val="FFFFFF"/>
      </a:lt1>
      <a:dk2>
        <a:srgbClr val="173457"/>
      </a:dk2>
      <a:lt2>
        <a:srgbClr val="E8E8E8"/>
      </a:lt2>
      <a:accent1>
        <a:srgbClr val="008ECD"/>
      </a:accent1>
      <a:accent2>
        <a:srgbClr val="23A638"/>
      </a:accent2>
      <a:accent3>
        <a:srgbClr val="E73440"/>
      </a:accent3>
      <a:accent4>
        <a:srgbClr val="FECC00"/>
      </a:accent4>
      <a:accent5>
        <a:srgbClr val="C3243C"/>
      </a:accent5>
      <a:accent6>
        <a:srgbClr val="9BBC3C"/>
      </a:accent6>
      <a:hlink>
        <a:srgbClr val="0563C1"/>
      </a:hlink>
      <a:folHlink>
        <a:srgbClr val="F99F1C"/>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2_Office Theme">
  <a:themeElements>
    <a:clrScheme name="Custom 1">
      <a:dk1>
        <a:srgbClr val="000000"/>
      </a:dk1>
      <a:lt1>
        <a:srgbClr val="FFFFFF"/>
      </a:lt1>
      <a:dk2>
        <a:srgbClr val="173457"/>
      </a:dk2>
      <a:lt2>
        <a:srgbClr val="E8E8E8"/>
      </a:lt2>
      <a:accent1>
        <a:srgbClr val="008ECD"/>
      </a:accent1>
      <a:accent2>
        <a:srgbClr val="23A638"/>
      </a:accent2>
      <a:accent3>
        <a:srgbClr val="E73440"/>
      </a:accent3>
      <a:accent4>
        <a:srgbClr val="FECC00"/>
      </a:accent4>
      <a:accent5>
        <a:srgbClr val="C3243C"/>
      </a:accent5>
      <a:accent6>
        <a:srgbClr val="9BBC3C"/>
      </a:accent6>
      <a:hlink>
        <a:srgbClr val="0563C1"/>
      </a:hlink>
      <a:folHlink>
        <a:srgbClr val="F99F1C"/>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5DC1DF9891D5B40B34D83E061E95155" ma:contentTypeVersion="13" ma:contentTypeDescription="Crée un document." ma:contentTypeScope="" ma:versionID="d35585cfc885636a1c1690a73cc0f7c1">
  <xsd:schema xmlns:xsd="http://www.w3.org/2001/XMLSchema" xmlns:xs="http://www.w3.org/2001/XMLSchema" xmlns:p="http://schemas.microsoft.com/office/2006/metadata/properties" xmlns:ns2="af8da14a-a552-414f-aa75-340d022d5ff3" xmlns:ns3="bc7123e2-5fe4-4571-b35e-1ed4fdd961a0" targetNamespace="http://schemas.microsoft.com/office/2006/metadata/properties" ma:root="true" ma:fieldsID="c4641aefe1d50057896ced75b2152e13" ns2:_="" ns3:_="">
    <xsd:import namespace="af8da14a-a552-414f-aa75-340d022d5ff3"/>
    <xsd:import namespace="bc7123e2-5fe4-4571-b35e-1ed4fdd961a0"/>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DateTaken" minOccurs="0"/>
                <xsd:element ref="ns2:MediaLengthInSeconds" minOccurs="0"/>
                <xsd:element ref="ns2:MediaServiceAutoTags" minOccurs="0"/>
                <xsd:element ref="ns2:MediaServiceGenerationTime" minOccurs="0"/>
                <xsd:element ref="ns2:MediaServiceEventHashCode" minOccurs="0"/>
                <xsd:element ref="ns2:MediaServiceOCR" minOccurs="0"/>
                <xsd:element ref="ns2:MediaServiceLocation"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f8da14a-a552-414f-aa75-340d022d5ff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LengthInSeconds" ma:index="13" nillable="true" ma:displayName="Length (seconds)" ma:internalName="MediaLengthInSeconds" ma:readOnly="true">
      <xsd:simpleType>
        <xsd:restriction base="dms:Unknown"/>
      </xsd:simpleType>
    </xsd:element>
    <xsd:element name="MediaServiceAutoTags" ma:index="14" nillable="true" ma:displayName="Tags" ma:internalName="MediaServiceAutoTags"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Location" ma:index="18"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bc7123e2-5fe4-4571-b35e-1ed4fdd961a0" elementFormDefault="qualified">
    <xsd:import namespace="http://schemas.microsoft.com/office/2006/documentManagement/types"/>
    <xsd:import namespace="http://schemas.microsoft.com/office/infopath/2007/PartnerControls"/>
    <xsd:element name="SharedWithUsers" ma:index="19" nillable="true" ma:displayName="Partagé avec"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Partagé avec dé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e de contenu"/>
        <xsd:element ref="dc:title" minOccurs="0" maxOccurs="1" ma:index="4" ma:displayName="Titr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SharedWithUsers xmlns="bc7123e2-5fe4-4571-b35e-1ed4fdd961a0">
      <UserInfo>
        <DisplayName>Marianne Dubé</DisplayName>
        <AccountId>9</AccountId>
        <AccountType/>
      </UserInfo>
      <UserInfo>
        <DisplayName>Myriam Beaudet</DisplayName>
        <AccountId>18</AccountId>
        <AccountType/>
      </UserInfo>
    </SharedWithUsers>
    <MediaLengthInSeconds xmlns="af8da14a-a552-414f-aa75-340d022d5ff3" xsi:nil="true"/>
  </documentManagement>
</p:properties>
</file>

<file path=customXml/itemProps1.xml><?xml version="1.0" encoding="utf-8"?>
<ds:datastoreItem xmlns:ds="http://schemas.openxmlformats.org/officeDocument/2006/customXml" ds:itemID="{EABF5EC3-F000-4840-AD32-BB8C8AF2F965}">
  <ds:schemaRefs>
    <ds:schemaRef ds:uri="af8da14a-a552-414f-aa75-340d022d5ff3"/>
    <ds:schemaRef ds:uri="bc7123e2-5fe4-4571-b35e-1ed4fdd961a0"/>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F9BBC879-4F68-416E-9E88-A17E50338373}">
  <ds:schemaRefs>
    <ds:schemaRef ds:uri="http://schemas.microsoft.com/sharepoint/v3/contenttype/forms"/>
  </ds:schemaRefs>
</ds:datastoreItem>
</file>

<file path=customXml/itemProps3.xml><?xml version="1.0" encoding="utf-8"?>
<ds:datastoreItem xmlns:ds="http://schemas.openxmlformats.org/officeDocument/2006/customXml" ds:itemID="{9B40B15D-CD78-414A-983E-3F4367A868C4}">
  <ds:schemaRefs>
    <ds:schemaRef ds:uri="af8da14a-a552-414f-aa75-340d022d5ff3"/>
    <ds:schemaRef ds:uri="bc7123e2-5fe4-4571-b35e-1ed4fdd961a0"/>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0</TotalTime>
  <Words>1539</Words>
  <Application>Microsoft Office PowerPoint</Application>
  <PresentationFormat>Grand écran</PresentationFormat>
  <Paragraphs>188</Paragraphs>
  <Slides>27</Slides>
  <Notes>16</Notes>
  <HiddenSlides>0</HiddenSlides>
  <MMClips>0</MMClips>
  <ScaleCrop>false</ScaleCrop>
  <HeadingPairs>
    <vt:vector size="6" baseType="variant">
      <vt:variant>
        <vt:lpstr>Polices utilisées</vt:lpstr>
      </vt:variant>
      <vt:variant>
        <vt:i4>4</vt:i4>
      </vt:variant>
      <vt:variant>
        <vt:lpstr>Thème</vt:lpstr>
      </vt:variant>
      <vt:variant>
        <vt:i4>3</vt:i4>
      </vt:variant>
      <vt:variant>
        <vt:lpstr>Titres des diapositives</vt:lpstr>
      </vt:variant>
      <vt:variant>
        <vt:i4>27</vt:i4>
      </vt:variant>
    </vt:vector>
  </HeadingPairs>
  <TitlesOfParts>
    <vt:vector size="34" baseType="lpstr">
      <vt:lpstr>Arial</vt:lpstr>
      <vt:lpstr>Calibri</vt:lpstr>
      <vt:lpstr>Calibri Light</vt:lpstr>
      <vt:lpstr>Montserrat</vt:lpstr>
      <vt:lpstr>Office Theme</vt:lpstr>
      <vt:lpstr>4_Office Theme</vt:lpstr>
      <vt:lpstr>2_Office Theme</vt:lpstr>
      <vt:lpstr>Accompagner le personnel enseignant  dans la recherche de REL </vt:lpstr>
      <vt:lpstr>Présentation PowerPoint</vt:lpstr>
      <vt:lpstr>Objectifs</vt:lpstr>
      <vt:lpstr>En contexte de création de REL…</vt:lpstr>
      <vt:lpstr>Section 1</vt:lpstr>
      <vt:lpstr>Les ressources éducatives libres sont…</vt:lpstr>
      <vt:lpstr>Caractéristiques distinctives REN - REL</vt:lpstr>
      <vt:lpstr>Présentation PowerPoint</vt:lpstr>
      <vt:lpstr>Libre de droit (royalty free)</vt:lpstr>
      <vt:lpstr>Libre accès</vt:lpstr>
      <vt:lpstr>Présentation PowerPoint</vt:lpstr>
      <vt:lpstr>Types de documents pouvant être une REL</vt:lpstr>
      <vt:lpstr>Section 2</vt:lpstr>
      <vt:lpstr>Effectuer une bonne recherche en 4 étapes</vt:lpstr>
      <vt:lpstr>1. Quels sont mes besoins?</vt:lpstr>
      <vt:lpstr>Quels sont mes besoins?</vt:lpstr>
      <vt:lpstr>2. Choisir les bons outils </vt:lpstr>
      <vt:lpstr>Exemples d’outils</vt:lpstr>
      <vt:lpstr>La recherche avancée dans Google</vt:lpstr>
      <vt:lpstr>3. Effectuer vos recherches… quelques conseils</vt:lpstr>
      <vt:lpstr>Comment repérer la licence d’une REL</vt:lpstr>
      <vt:lpstr>4. Sélectionner, évaluer, gérer les REL trouvées</vt:lpstr>
      <vt:lpstr>Section 3</vt:lpstr>
      <vt:lpstr>Citer ses sources en tout temps!</vt:lpstr>
      <vt:lpstr>Astuce pour conserver ses sources</vt:lpstr>
      <vt:lpstr>Échanges, discussion, questions</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Une Fabrique de ressources éducatives libres (REL)  pour le Québec et la francophonie</dc:title>
  <dc:creator>Marianne Dubé</dc:creator>
  <cp:lastModifiedBy>Marianne Dubé</cp:lastModifiedBy>
  <cp:revision>1</cp:revision>
  <dcterms:created xsi:type="dcterms:W3CDTF">2020-02-01T01:44:25Z</dcterms:created>
  <dcterms:modified xsi:type="dcterms:W3CDTF">2022-03-09T19:44:16Z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0x01010025DC1DF9891D5B40B34D83E061E95155</vt:lpwstr>
  </property>
  <property fmtid="{D5CDD505-2E9C-101B-9397-08002B2CF9AE}" pid="3" name="ComplianceAssetId">
    <vt:lpwstr/>
  </property>
  <property fmtid="{D5CDD505-2E9C-101B-9397-08002B2CF9AE}" pid="4" name="_ExtendedDescription">
    <vt:lpwstr/>
  </property>
  <property fmtid="{D5CDD505-2E9C-101B-9397-08002B2CF9AE}" pid="5" name="TriggerFlowInfo">
    <vt:lpwstr/>
  </property>
</Properties>
</file>