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2.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4"/>
    <p:sldMasterId id="2147483669" r:id="rId5"/>
    <p:sldMasterId id="2147483670" r:id="rId6"/>
    <p:sldMasterId id="2147483671" r:id="rId7"/>
    <p:sldMasterId id="2147483663" r:id="rId8"/>
  </p:sldMasterIdLst>
  <p:notesMasterIdLst>
    <p:notesMasterId r:id="rId21"/>
  </p:notesMasterIdLst>
  <p:handoutMasterIdLst>
    <p:handoutMasterId r:id="rId22"/>
  </p:handoutMasterIdLst>
  <p:sldIdLst>
    <p:sldId id="271" r:id="rId9"/>
    <p:sldId id="278" r:id="rId10"/>
    <p:sldId id="279" r:id="rId11"/>
    <p:sldId id="280" r:id="rId12"/>
    <p:sldId id="281" r:id="rId13"/>
    <p:sldId id="266" r:id="rId14"/>
    <p:sldId id="272" r:id="rId15"/>
    <p:sldId id="273" r:id="rId16"/>
    <p:sldId id="275" r:id="rId17"/>
    <p:sldId id="274" r:id="rId18"/>
    <p:sldId id="276"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1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251735-0FE3-4502-AE15-5A29C9C877CA}" v="2" dt="2022-05-04T15:03:28.2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5C8EE49-369F-4A3E-AFBA-826B5E3795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a:extLst>
              <a:ext uri="{FF2B5EF4-FFF2-40B4-BE49-F238E27FC236}">
                <a16:creationId xmlns:a16="http://schemas.microsoft.com/office/drawing/2014/main" id="{BF62BE1D-0B6C-4065-8BC7-B7715516CD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9D13BD9-19DE-46F5-BFA5-FC49AC7B0F73}" type="datetimeFigureOut">
              <a:rPr lang="fr-CA" smtClean="0"/>
              <a:t>2022-05-04</a:t>
            </a:fld>
            <a:endParaRPr lang="fr-CA"/>
          </a:p>
        </p:txBody>
      </p:sp>
      <p:sp>
        <p:nvSpPr>
          <p:cNvPr id="4" name="Espace réservé du pied de page 3">
            <a:extLst>
              <a:ext uri="{FF2B5EF4-FFF2-40B4-BE49-F238E27FC236}">
                <a16:creationId xmlns:a16="http://schemas.microsoft.com/office/drawing/2014/main" id="{1C82EF86-97B5-446C-9F73-148D251AD3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a:extLst>
              <a:ext uri="{FF2B5EF4-FFF2-40B4-BE49-F238E27FC236}">
                <a16:creationId xmlns:a16="http://schemas.microsoft.com/office/drawing/2014/main" id="{67310CA2-CD4B-42B2-9F78-C746D87ADD5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894241-CD87-4C72-8503-9D8633C587A5}" type="slidenum">
              <a:rPr lang="fr-CA" smtClean="0"/>
              <a:t>‹N°›</a:t>
            </a:fld>
            <a:endParaRPr lang="fr-CA"/>
          </a:p>
        </p:txBody>
      </p:sp>
    </p:spTree>
    <p:extLst>
      <p:ext uri="{BB962C8B-B14F-4D97-AF65-F5344CB8AC3E}">
        <p14:creationId xmlns:p14="http://schemas.microsoft.com/office/powerpoint/2010/main" val="1065618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AE1037-2713-8045-8150-DE4D61D1C355}" type="datetimeFigureOut">
              <a:t>04/05/2022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861B6E-A724-E046-9C92-E6295C5FB80B}" type="slidenum">
              <a:t>‹N°›</a:t>
            </a:fld>
            <a:endParaRPr lang="en-US"/>
          </a:p>
        </p:txBody>
      </p:sp>
    </p:spTree>
    <p:extLst>
      <p:ext uri="{BB962C8B-B14F-4D97-AF65-F5344CB8AC3E}">
        <p14:creationId xmlns:p14="http://schemas.microsoft.com/office/powerpoint/2010/main" val="2498189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6</a:t>
            </a:fld>
            <a:endParaRPr lang="fr-CA"/>
          </a:p>
        </p:txBody>
      </p:sp>
    </p:spTree>
    <p:extLst>
      <p:ext uri="{BB962C8B-B14F-4D97-AF65-F5344CB8AC3E}">
        <p14:creationId xmlns:p14="http://schemas.microsoft.com/office/powerpoint/2010/main" val="3315638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11</a:t>
            </a:fld>
            <a:endParaRPr lang="fr-CA"/>
          </a:p>
        </p:txBody>
      </p:sp>
    </p:spTree>
    <p:extLst>
      <p:ext uri="{BB962C8B-B14F-4D97-AF65-F5344CB8AC3E}">
        <p14:creationId xmlns:p14="http://schemas.microsoft.com/office/powerpoint/2010/main" val="20634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72861B6E-A724-E046-9C92-E6295C5FB80B}" type="slidenum">
              <a:rPr lang="fr-CA" smtClean="0"/>
              <a:t>12</a:t>
            </a:fld>
            <a:endParaRPr lang="fr-CA"/>
          </a:p>
        </p:txBody>
      </p:sp>
    </p:spTree>
    <p:extLst>
      <p:ext uri="{BB962C8B-B14F-4D97-AF65-F5344CB8AC3E}">
        <p14:creationId xmlns:p14="http://schemas.microsoft.com/office/powerpoint/2010/main" val="2398728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Placeholder 1">
            <a:extLst>
              <a:ext uri="{FF2B5EF4-FFF2-40B4-BE49-F238E27FC236}">
                <a16:creationId xmlns:a16="http://schemas.microsoft.com/office/drawing/2014/main" id="{CF6412E2-97C3-794C-AAC8-955EAF41B95B}"/>
              </a:ext>
            </a:extLst>
          </p:cNvPr>
          <p:cNvSpPr>
            <a:spLocks noGrp="1"/>
          </p:cNvSpPr>
          <p:nvPr>
            <p:ph type="title"/>
          </p:nvPr>
        </p:nvSpPr>
        <p:spPr>
          <a:xfrm>
            <a:off x="838200" y="1870058"/>
            <a:ext cx="10515600" cy="1910634"/>
          </a:xfrm>
          <a:prstGeom prst="rect">
            <a:avLst/>
          </a:prstGeom>
        </p:spPr>
        <p:txBody>
          <a:bodyPr vert="horz" lIns="91440" tIns="45720" rIns="91440" bIns="45720" rtlCol="0" anchor="ctr">
            <a:normAutofit/>
          </a:bodyPr>
          <a:lstStyle/>
          <a:p>
            <a:r>
              <a:rPr lang="en-US"/>
              <a:t>Click to edit Master title style</a:t>
            </a:r>
          </a:p>
        </p:txBody>
      </p:sp>
      <p:sp>
        <p:nvSpPr>
          <p:cNvPr id="10" name="Text Placeholder 2">
            <a:extLst>
              <a:ext uri="{FF2B5EF4-FFF2-40B4-BE49-F238E27FC236}">
                <a16:creationId xmlns:a16="http://schemas.microsoft.com/office/drawing/2014/main" id="{3FEAA236-6D1B-4846-8333-EBEBA1910500}"/>
              </a:ext>
            </a:extLst>
          </p:cNvPr>
          <p:cNvSpPr>
            <a:spLocks noGrp="1"/>
          </p:cNvSpPr>
          <p:nvPr>
            <p:ph idx="1"/>
          </p:nvPr>
        </p:nvSpPr>
        <p:spPr>
          <a:xfrm>
            <a:off x="838200" y="3619449"/>
            <a:ext cx="10515600" cy="21714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6815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0D92E-A189-A542-9882-EDAF45B7001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1461F48A-D788-5C4D-8C05-62749265CAE4}"/>
              </a:ext>
            </a:extLst>
          </p:cNvPr>
          <p:cNvSpPr>
            <a:spLocks noGrp="1"/>
          </p:cNvSpPr>
          <p:nvPr>
            <p:ph type="sldNum" sz="quarter" idx="10"/>
          </p:nvPr>
        </p:nvSpPr>
        <p:spPr/>
        <p:txBody>
          <a:bodyPr/>
          <a:lstStyle/>
          <a:p>
            <a:fld id="{7C8D7908-A7C7-CC46-9524-C00CE01F6968}" type="slidenum">
              <a:rPr lang="en-US"/>
              <a:pPr/>
              <a:t>‹N°›</a:t>
            </a:fld>
            <a:endParaRPr lang="en-US"/>
          </a:p>
        </p:txBody>
      </p:sp>
      <p:sp>
        <p:nvSpPr>
          <p:cNvPr id="4" name="Date Placeholder 3">
            <a:extLst>
              <a:ext uri="{FF2B5EF4-FFF2-40B4-BE49-F238E27FC236}">
                <a16:creationId xmlns:a16="http://schemas.microsoft.com/office/drawing/2014/main" id="{9F34B9CA-333C-0847-B198-A3FC12D11EC6}"/>
              </a:ext>
            </a:extLst>
          </p:cNvPr>
          <p:cNvSpPr>
            <a:spLocks noGrp="1"/>
          </p:cNvSpPr>
          <p:nvPr>
            <p:ph type="dt" sz="half" idx="11"/>
          </p:nvPr>
        </p:nvSpPr>
        <p:spPr/>
        <p:txBody>
          <a:bodyPr/>
          <a:lstStyle/>
          <a:p>
            <a:pPr algn="r"/>
            <a:fld id="{A21944FD-69D2-D94A-8E1B-3F569970413F}" type="datetime9">
              <a:t>04/05/2022 10:56:49</a:t>
            </a:fld>
            <a:endParaRPr lang="en-US"/>
          </a:p>
        </p:txBody>
      </p:sp>
      <p:sp>
        <p:nvSpPr>
          <p:cNvPr id="8" name="Text Placeholder 2">
            <a:extLst>
              <a:ext uri="{FF2B5EF4-FFF2-40B4-BE49-F238E27FC236}">
                <a16:creationId xmlns:a16="http://schemas.microsoft.com/office/drawing/2014/main" id="{7160EB13-DE5B-2D42-991B-913BA2C138B4}"/>
              </a:ext>
            </a:extLst>
          </p:cNvPr>
          <p:cNvSpPr>
            <a:spLocks noGrp="1"/>
          </p:cNvSpPr>
          <p:nvPr>
            <p:ph idx="1"/>
          </p:nvPr>
        </p:nvSpPr>
        <p:spPr>
          <a:xfrm>
            <a:off x="838200" y="3372329"/>
            <a:ext cx="10515600" cy="2804633"/>
          </a:xfrm>
          <a:prstGeom prst="rect">
            <a:avLst/>
          </a:prstGeom>
        </p:spPr>
        <p:txBody>
          <a:bodyPr vert="horz" lIns="91440" tIns="45720" rIns="91440" bIns="45720" rtlCol="0">
            <a:normAutofit/>
          </a:bodyPr>
          <a:lstStyle/>
          <a:p>
            <a:pPr lvl="0"/>
            <a:r>
              <a:rPr lang="en-US"/>
              <a:t>Edit Master text styles</a:t>
            </a:r>
          </a:p>
        </p:txBody>
      </p:sp>
    </p:spTree>
    <p:extLst>
      <p:ext uri="{BB962C8B-B14F-4D97-AF65-F5344CB8AC3E}">
        <p14:creationId xmlns:p14="http://schemas.microsoft.com/office/powerpoint/2010/main" val="624812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1329A-1938-C442-967B-AC36AD03666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5555ED4A-23A5-2246-B53B-0368B20F1F89}"/>
              </a:ext>
            </a:extLst>
          </p:cNvPr>
          <p:cNvSpPr>
            <a:spLocks noGrp="1"/>
          </p:cNvSpPr>
          <p:nvPr>
            <p:ph type="sldNum" sz="quarter" idx="10"/>
          </p:nvPr>
        </p:nvSpPr>
        <p:spPr/>
        <p:txBody>
          <a:bodyPr/>
          <a:lstStyle/>
          <a:p>
            <a:fld id="{7C8D7908-A7C7-CC46-9524-C00CE01F6968}" type="slidenum">
              <a:rPr lang="en-US"/>
              <a:pPr/>
              <a:t>‹N°›</a:t>
            </a:fld>
            <a:endParaRPr lang="en-US"/>
          </a:p>
        </p:txBody>
      </p:sp>
      <p:sp>
        <p:nvSpPr>
          <p:cNvPr id="4" name="Date Placeholder 3">
            <a:extLst>
              <a:ext uri="{FF2B5EF4-FFF2-40B4-BE49-F238E27FC236}">
                <a16:creationId xmlns:a16="http://schemas.microsoft.com/office/drawing/2014/main" id="{7514AA3A-87CA-B94D-A1B9-56EA59E14919}"/>
              </a:ext>
            </a:extLst>
          </p:cNvPr>
          <p:cNvSpPr>
            <a:spLocks noGrp="1"/>
          </p:cNvSpPr>
          <p:nvPr>
            <p:ph type="dt" sz="half" idx="11"/>
          </p:nvPr>
        </p:nvSpPr>
        <p:spPr/>
        <p:txBody>
          <a:bodyPr/>
          <a:lstStyle/>
          <a:p>
            <a:pPr algn="r"/>
            <a:fld id="{A21944FD-69D2-D94A-8E1B-3F569970413F}" type="datetime9">
              <a:t>04/05/2022 10:56:49</a:t>
            </a:fld>
            <a:endParaRPr lang="en-US"/>
          </a:p>
        </p:txBody>
      </p:sp>
      <p:sp>
        <p:nvSpPr>
          <p:cNvPr id="6" name="Text Placeholder 2">
            <a:extLst>
              <a:ext uri="{FF2B5EF4-FFF2-40B4-BE49-F238E27FC236}">
                <a16:creationId xmlns:a16="http://schemas.microsoft.com/office/drawing/2014/main" id="{B5A7BC66-1501-624E-921E-E5CDE0AC7985}"/>
              </a:ext>
            </a:extLst>
          </p:cNvPr>
          <p:cNvSpPr>
            <a:spLocks noGrp="1"/>
          </p:cNvSpPr>
          <p:nvPr>
            <p:ph idx="1"/>
          </p:nvPr>
        </p:nvSpPr>
        <p:spPr>
          <a:xfrm>
            <a:off x="838200" y="3372329"/>
            <a:ext cx="10515600" cy="2804633"/>
          </a:xfrm>
          <a:prstGeom prst="rect">
            <a:avLst/>
          </a:prstGeom>
        </p:spPr>
        <p:txBody>
          <a:bodyPr vert="horz" lIns="91440" tIns="45720" rIns="91440" bIns="45720" rtlCol="0">
            <a:normAutofit/>
          </a:bodyPr>
          <a:lstStyle/>
          <a:p>
            <a:pPr lvl="0"/>
            <a:r>
              <a:rPr lang="en-US"/>
              <a:t>Edit Master text styles</a:t>
            </a:r>
          </a:p>
        </p:txBody>
      </p:sp>
    </p:spTree>
    <p:extLst>
      <p:ext uri="{BB962C8B-B14F-4D97-AF65-F5344CB8AC3E}">
        <p14:creationId xmlns:p14="http://schemas.microsoft.com/office/powerpoint/2010/main" val="324577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8FEC7-10BD-CB49-88BF-C7C5155DE2F4}"/>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C29C6BD3-CE47-4244-9877-BFBF6FB715F7}"/>
              </a:ext>
            </a:extLst>
          </p:cNvPr>
          <p:cNvSpPr>
            <a:spLocks noGrp="1"/>
          </p:cNvSpPr>
          <p:nvPr>
            <p:ph type="sldNum" sz="quarter" idx="10"/>
          </p:nvPr>
        </p:nvSpPr>
        <p:spPr/>
        <p:txBody>
          <a:bodyPr/>
          <a:lstStyle/>
          <a:p>
            <a:fld id="{7C8D7908-A7C7-CC46-9524-C00CE01F6968}" type="slidenum">
              <a:rPr lang="en-US"/>
              <a:pPr/>
              <a:t>‹N°›</a:t>
            </a:fld>
            <a:endParaRPr lang="en-US"/>
          </a:p>
        </p:txBody>
      </p:sp>
      <p:sp>
        <p:nvSpPr>
          <p:cNvPr id="4" name="Date Placeholder 3">
            <a:extLst>
              <a:ext uri="{FF2B5EF4-FFF2-40B4-BE49-F238E27FC236}">
                <a16:creationId xmlns:a16="http://schemas.microsoft.com/office/drawing/2014/main" id="{F1232F91-AAD9-FD40-B865-729E4E68D396}"/>
              </a:ext>
            </a:extLst>
          </p:cNvPr>
          <p:cNvSpPr>
            <a:spLocks noGrp="1"/>
          </p:cNvSpPr>
          <p:nvPr>
            <p:ph type="dt" sz="half" idx="11"/>
          </p:nvPr>
        </p:nvSpPr>
        <p:spPr/>
        <p:txBody>
          <a:bodyPr/>
          <a:lstStyle/>
          <a:p>
            <a:pPr algn="r"/>
            <a:fld id="{A21944FD-69D2-D94A-8E1B-3F569970413F}" type="datetime9">
              <a:t>04/05/2022 10:56:46</a:t>
            </a:fld>
            <a:endParaRPr lang="en-US"/>
          </a:p>
        </p:txBody>
      </p:sp>
      <p:sp>
        <p:nvSpPr>
          <p:cNvPr id="6" name="Text Placeholder 2">
            <a:extLst>
              <a:ext uri="{FF2B5EF4-FFF2-40B4-BE49-F238E27FC236}">
                <a16:creationId xmlns:a16="http://schemas.microsoft.com/office/drawing/2014/main" id="{EEED6AA2-2753-F646-A15B-685F6774CB9F}"/>
              </a:ext>
            </a:extLst>
          </p:cNvPr>
          <p:cNvSpPr>
            <a:spLocks noGrp="1"/>
          </p:cNvSpPr>
          <p:nvPr>
            <p:ph idx="1"/>
          </p:nvPr>
        </p:nvSpPr>
        <p:spPr>
          <a:xfrm>
            <a:off x="838200" y="3372329"/>
            <a:ext cx="10515600" cy="2804633"/>
          </a:xfrm>
          <a:prstGeom prst="rect">
            <a:avLst/>
          </a:prstGeom>
        </p:spPr>
        <p:txBody>
          <a:bodyPr vert="horz" lIns="91440" tIns="45720" rIns="91440" bIns="45720" rtlCol="0">
            <a:normAutofit/>
          </a:bodyPr>
          <a:lstStyle/>
          <a:p>
            <a:pPr lvl="0"/>
            <a:r>
              <a:rPr lang="en-US"/>
              <a:t>Edit Master text styles</a:t>
            </a:r>
          </a:p>
        </p:txBody>
      </p:sp>
    </p:spTree>
    <p:extLst>
      <p:ext uri="{BB962C8B-B14F-4D97-AF65-F5344CB8AC3E}">
        <p14:creationId xmlns:p14="http://schemas.microsoft.com/office/powerpoint/2010/main" val="2382508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CE41D-64F5-DD40-972D-0D9E6AB18D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D9A6F8-ECEE-B14F-92D2-82F8B52AE4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E18E6677-ECC1-1A45-B72F-D80475034F46}"/>
              </a:ext>
            </a:extLst>
          </p:cNvPr>
          <p:cNvSpPr>
            <a:spLocks noGrp="1"/>
          </p:cNvSpPr>
          <p:nvPr>
            <p:ph type="sldNum" sz="quarter" idx="12"/>
          </p:nvPr>
        </p:nvSpPr>
        <p:spPr/>
        <p:txBody>
          <a:bodyPr/>
          <a:lstStyle/>
          <a:p>
            <a:fld id="{7C8D7908-A7C7-CC46-9524-C00CE01F6968}" type="slidenum">
              <a:t>‹N°›</a:t>
            </a:fld>
            <a:endParaRPr lang="en-US"/>
          </a:p>
        </p:txBody>
      </p:sp>
      <p:sp>
        <p:nvSpPr>
          <p:cNvPr id="11" name="Date Placeholder 3">
            <a:extLst>
              <a:ext uri="{FF2B5EF4-FFF2-40B4-BE49-F238E27FC236}">
                <a16:creationId xmlns:a16="http://schemas.microsoft.com/office/drawing/2014/main" id="{A1D02D1D-FF99-354B-9259-BF40CD6C4C61}"/>
              </a:ext>
            </a:extLst>
          </p:cNvPr>
          <p:cNvSpPr>
            <a:spLocks noGrp="1"/>
          </p:cNvSpPr>
          <p:nvPr>
            <p:ph type="dt" sz="half" idx="2"/>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37C8B763-8E54-CF48-BB94-160160C9358C}" type="datetime9">
              <a:t>04/05/2022 10:56:49</a:t>
            </a:fld>
            <a:endParaRPr lang="en-US"/>
          </a:p>
        </p:txBody>
      </p:sp>
    </p:spTree>
    <p:extLst>
      <p:ext uri="{BB962C8B-B14F-4D97-AF65-F5344CB8AC3E}">
        <p14:creationId xmlns:p14="http://schemas.microsoft.com/office/powerpoint/2010/main" val="424725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B495-F78E-064A-BC7D-3C8B1F6EAB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9493B8-89FB-DE4D-A18D-D908B6B8B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4EDE973-63A1-A446-B84F-9D60C902E1C8}"/>
              </a:ext>
            </a:extLst>
          </p:cNvPr>
          <p:cNvSpPr>
            <a:spLocks noGrp="1"/>
          </p:cNvSpPr>
          <p:nvPr>
            <p:ph type="sldNum" sz="quarter" idx="12"/>
          </p:nvPr>
        </p:nvSpPr>
        <p:spPr/>
        <p:txBody>
          <a:bodyPr/>
          <a:lstStyle/>
          <a:p>
            <a:fld id="{7C8D7908-A7C7-CC46-9524-C00CE01F6968}" type="slidenum">
              <a:t>‹N°›</a:t>
            </a:fld>
            <a:endParaRPr lang="en-US"/>
          </a:p>
        </p:txBody>
      </p:sp>
      <p:sp>
        <p:nvSpPr>
          <p:cNvPr id="10" name="Date Placeholder 3">
            <a:extLst>
              <a:ext uri="{FF2B5EF4-FFF2-40B4-BE49-F238E27FC236}">
                <a16:creationId xmlns:a16="http://schemas.microsoft.com/office/drawing/2014/main" id="{911E752F-50F6-FF49-9C50-AE08D83BBC30}"/>
              </a:ext>
            </a:extLst>
          </p:cNvPr>
          <p:cNvSpPr>
            <a:spLocks noGrp="1"/>
          </p:cNvSpPr>
          <p:nvPr>
            <p:ph type="dt" sz="half" idx="2"/>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36E9025E-E634-994E-8038-02BE838DED92}" type="datetime9">
              <a:t>04/05/2022 10:56:49</a:t>
            </a:fld>
            <a:endParaRPr lang="en-US"/>
          </a:p>
        </p:txBody>
      </p:sp>
    </p:spTree>
    <p:extLst>
      <p:ext uri="{BB962C8B-B14F-4D97-AF65-F5344CB8AC3E}">
        <p14:creationId xmlns:p14="http://schemas.microsoft.com/office/powerpoint/2010/main" val="172959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1A987-D21A-7947-9E6B-F8A3F0831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CCE5D4-9039-2B4A-ACAC-661F5F5299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44210F60-A371-BE4E-B7D6-8B67D166C0F7}"/>
              </a:ext>
            </a:extLst>
          </p:cNvPr>
          <p:cNvSpPr>
            <a:spLocks noGrp="1"/>
          </p:cNvSpPr>
          <p:nvPr>
            <p:ph type="sldNum" sz="quarter" idx="12"/>
          </p:nvPr>
        </p:nvSpPr>
        <p:spPr/>
        <p:txBody>
          <a:bodyPr/>
          <a:lstStyle/>
          <a:p>
            <a:fld id="{7C8D7908-A7C7-CC46-9524-C00CE01F6968}" type="slidenum">
              <a:t>‹N°›</a:t>
            </a:fld>
            <a:endParaRPr lang="en-US"/>
          </a:p>
        </p:txBody>
      </p:sp>
      <p:sp>
        <p:nvSpPr>
          <p:cNvPr id="8" name="Date Placeholder 3">
            <a:extLst>
              <a:ext uri="{FF2B5EF4-FFF2-40B4-BE49-F238E27FC236}">
                <a16:creationId xmlns:a16="http://schemas.microsoft.com/office/drawing/2014/main" id="{91286561-9283-0547-BB7A-3366258DF199}"/>
              </a:ext>
            </a:extLst>
          </p:cNvPr>
          <p:cNvSpPr>
            <a:spLocks noGrp="1"/>
          </p:cNvSpPr>
          <p:nvPr>
            <p:ph type="dt" sz="half" idx="2"/>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03651AEF-7CB1-2E4A-A5BD-15CC847BD62A}" type="datetime9">
              <a:t>04/05/2022 10:56:49</a:t>
            </a:fld>
            <a:endParaRPr lang="en-US"/>
          </a:p>
        </p:txBody>
      </p:sp>
    </p:spTree>
    <p:extLst>
      <p:ext uri="{BB962C8B-B14F-4D97-AF65-F5344CB8AC3E}">
        <p14:creationId xmlns:p14="http://schemas.microsoft.com/office/powerpoint/2010/main" val="387095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34914-76C0-5543-B1D3-9337799464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D0CC8-8B3B-D747-A07E-E06F6A59F4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BD9D1B-60CC-2744-B249-DB9087E9BB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F5240D90-184A-E54C-9A82-115505CFDA2B}"/>
              </a:ext>
            </a:extLst>
          </p:cNvPr>
          <p:cNvSpPr>
            <a:spLocks noGrp="1"/>
          </p:cNvSpPr>
          <p:nvPr>
            <p:ph type="sldNum" sz="quarter" idx="12"/>
          </p:nvPr>
        </p:nvSpPr>
        <p:spPr/>
        <p:txBody>
          <a:bodyPr/>
          <a:lstStyle/>
          <a:p>
            <a:fld id="{7C8D7908-A7C7-CC46-9524-C00CE01F6968}" type="slidenum">
              <a:t>‹N°›</a:t>
            </a:fld>
            <a:endParaRPr lang="en-US"/>
          </a:p>
        </p:txBody>
      </p:sp>
      <p:sp>
        <p:nvSpPr>
          <p:cNvPr id="9" name="Date Placeholder 3">
            <a:extLst>
              <a:ext uri="{FF2B5EF4-FFF2-40B4-BE49-F238E27FC236}">
                <a16:creationId xmlns:a16="http://schemas.microsoft.com/office/drawing/2014/main" id="{7A948507-24D1-984D-BACD-59D7D9459F0C}"/>
              </a:ext>
            </a:extLst>
          </p:cNvPr>
          <p:cNvSpPr>
            <a:spLocks noGrp="1"/>
          </p:cNvSpPr>
          <p:nvPr>
            <p:ph type="dt" sz="half" idx="13"/>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A8B03A9B-446F-FA4C-9626-8BEB177B25BC}" type="datetime9">
              <a:t>04/05/2022 10:56:49</a:t>
            </a:fld>
            <a:endParaRPr lang="en-US"/>
          </a:p>
        </p:txBody>
      </p:sp>
    </p:spTree>
    <p:extLst>
      <p:ext uri="{BB962C8B-B14F-4D97-AF65-F5344CB8AC3E}">
        <p14:creationId xmlns:p14="http://schemas.microsoft.com/office/powerpoint/2010/main" val="254979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84582-296D-CE4A-BCB3-3E656966CD44}"/>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30CAEAD6-BBF0-BE47-B22D-CCD9533E731C}"/>
              </a:ext>
            </a:extLst>
          </p:cNvPr>
          <p:cNvSpPr>
            <a:spLocks noGrp="1"/>
          </p:cNvSpPr>
          <p:nvPr>
            <p:ph type="sldNum" sz="quarter" idx="12"/>
          </p:nvPr>
        </p:nvSpPr>
        <p:spPr/>
        <p:txBody>
          <a:bodyPr/>
          <a:lstStyle/>
          <a:p>
            <a:fld id="{7C8D7908-A7C7-CC46-9524-C00CE01F6968}" type="slidenum">
              <a:t>‹N°›</a:t>
            </a:fld>
            <a:endParaRPr lang="en-US"/>
          </a:p>
        </p:txBody>
      </p:sp>
      <p:sp>
        <p:nvSpPr>
          <p:cNvPr id="7" name="Date Placeholder 3">
            <a:extLst>
              <a:ext uri="{FF2B5EF4-FFF2-40B4-BE49-F238E27FC236}">
                <a16:creationId xmlns:a16="http://schemas.microsoft.com/office/drawing/2014/main" id="{84AC02E5-D1C1-C245-829D-1E8653EB0B99}"/>
              </a:ext>
            </a:extLst>
          </p:cNvPr>
          <p:cNvSpPr>
            <a:spLocks noGrp="1"/>
          </p:cNvSpPr>
          <p:nvPr>
            <p:ph type="dt" sz="half" idx="2"/>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84CB2743-E19F-4842-B247-3EAC07985ED6}" type="datetime9">
              <a:t>04/05/2022 10:56:49</a:t>
            </a:fld>
            <a:endParaRPr lang="en-US"/>
          </a:p>
        </p:txBody>
      </p:sp>
    </p:spTree>
    <p:extLst>
      <p:ext uri="{BB962C8B-B14F-4D97-AF65-F5344CB8AC3E}">
        <p14:creationId xmlns:p14="http://schemas.microsoft.com/office/powerpoint/2010/main" val="8811356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5.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449789-D754-9549-8AEC-97AD6B5AD8D4}"/>
              </a:ext>
            </a:extLst>
          </p:cNvPr>
          <p:cNvSpPr>
            <a:spLocks noGrp="1"/>
          </p:cNvSpPr>
          <p:nvPr>
            <p:ph type="title"/>
          </p:nvPr>
        </p:nvSpPr>
        <p:spPr>
          <a:xfrm>
            <a:off x="838200" y="1870058"/>
            <a:ext cx="10515600" cy="191063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D79DAE-F793-2049-959C-1AF0DFE05923}"/>
              </a:ext>
            </a:extLst>
          </p:cNvPr>
          <p:cNvSpPr>
            <a:spLocks noGrp="1"/>
          </p:cNvSpPr>
          <p:nvPr>
            <p:ph type="body" idx="1"/>
          </p:nvPr>
        </p:nvSpPr>
        <p:spPr>
          <a:xfrm>
            <a:off x="838200" y="3619449"/>
            <a:ext cx="10515600" cy="21714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p:txBody>
      </p:sp>
      <p:sp>
        <p:nvSpPr>
          <p:cNvPr id="14" name="Round Diagonal Corner Rectangle 13">
            <a:extLst>
              <a:ext uri="{FF2B5EF4-FFF2-40B4-BE49-F238E27FC236}">
                <a16:creationId xmlns:a16="http://schemas.microsoft.com/office/drawing/2014/main" id="{3BFE990C-8EC1-BE40-ACD0-0404DC5256E2}"/>
              </a:ext>
            </a:extLst>
          </p:cNvPr>
          <p:cNvSpPr/>
          <p:nvPr userDrawn="1"/>
        </p:nvSpPr>
        <p:spPr>
          <a:xfrm>
            <a:off x="9131701" y="1277705"/>
            <a:ext cx="679744" cy="679744"/>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9" name="Round Diagonal Corner Rectangle 18">
            <a:extLst>
              <a:ext uri="{FF2B5EF4-FFF2-40B4-BE49-F238E27FC236}">
                <a16:creationId xmlns:a16="http://schemas.microsoft.com/office/drawing/2014/main" id="{C0AF8900-5C27-F548-AB2D-9893FBE697C7}"/>
              </a:ext>
            </a:extLst>
          </p:cNvPr>
          <p:cNvSpPr/>
          <p:nvPr userDrawn="1"/>
        </p:nvSpPr>
        <p:spPr>
          <a:xfrm>
            <a:off x="10012207" y="874794"/>
            <a:ext cx="1263115" cy="1263115"/>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0" name="Round Diagonal Corner Rectangle 19">
            <a:extLst>
              <a:ext uri="{FF2B5EF4-FFF2-40B4-BE49-F238E27FC236}">
                <a16:creationId xmlns:a16="http://schemas.microsoft.com/office/drawing/2014/main" id="{A0BEFB75-0BC2-C04A-9CD8-769A496E1150}"/>
              </a:ext>
            </a:extLst>
          </p:cNvPr>
          <p:cNvSpPr/>
          <p:nvPr userDrawn="1"/>
        </p:nvSpPr>
        <p:spPr>
          <a:xfrm>
            <a:off x="11502460" y="559298"/>
            <a:ext cx="818372" cy="818372"/>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1" name="Round Diagonal Corner Rectangle 20">
            <a:extLst>
              <a:ext uri="{FF2B5EF4-FFF2-40B4-BE49-F238E27FC236}">
                <a16:creationId xmlns:a16="http://schemas.microsoft.com/office/drawing/2014/main" id="{1B1FAD93-2423-5A4A-923D-528A4B2FB904}"/>
              </a:ext>
            </a:extLst>
          </p:cNvPr>
          <p:cNvSpPr/>
          <p:nvPr userDrawn="1"/>
        </p:nvSpPr>
        <p:spPr>
          <a:xfrm>
            <a:off x="10472338" y="-487363"/>
            <a:ext cx="1159886" cy="1159886"/>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2" name="Round Diagonal Corner Rectangle 21">
            <a:extLst>
              <a:ext uri="{FF2B5EF4-FFF2-40B4-BE49-F238E27FC236}">
                <a16:creationId xmlns:a16="http://schemas.microsoft.com/office/drawing/2014/main" id="{EBD846F6-E36D-3C46-9BD3-34BDE9A89370}"/>
              </a:ext>
            </a:extLst>
          </p:cNvPr>
          <p:cNvSpPr/>
          <p:nvPr userDrawn="1"/>
        </p:nvSpPr>
        <p:spPr>
          <a:xfrm>
            <a:off x="11812818" y="-290015"/>
            <a:ext cx="652445" cy="652445"/>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nvGrpSpPr>
          <p:cNvPr id="38" name="Group 37">
            <a:extLst>
              <a:ext uri="{FF2B5EF4-FFF2-40B4-BE49-F238E27FC236}">
                <a16:creationId xmlns:a16="http://schemas.microsoft.com/office/drawing/2014/main" id="{A653A4C1-7A50-924D-BEE7-E4A8DE6A8096}"/>
              </a:ext>
            </a:extLst>
          </p:cNvPr>
          <p:cNvGrpSpPr/>
          <p:nvPr userDrawn="1"/>
        </p:nvGrpSpPr>
        <p:grpSpPr>
          <a:xfrm>
            <a:off x="-1970024" y="3273421"/>
            <a:ext cx="4361899" cy="3435116"/>
            <a:chOff x="-871015" y="4282806"/>
            <a:chExt cx="3333562" cy="2625272"/>
          </a:xfrm>
        </p:grpSpPr>
        <p:sp>
          <p:nvSpPr>
            <p:cNvPr id="33" name="Round Diagonal Corner Rectangle 32">
              <a:extLst>
                <a:ext uri="{FF2B5EF4-FFF2-40B4-BE49-F238E27FC236}">
                  <a16:creationId xmlns:a16="http://schemas.microsoft.com/office/drawing/2014/main" id="{FA4D2D2C-63D2-7848-A19A-2951516A0A0E}"/>
                </a:ext>
              </a:extLst>
            </p:cNvPr>
            <p:cNvSpPr/>
            <p:nvPr userDrawn="1"/>
          </p:nvSpPr>
          <p:spPr>
            <a:xfrm>
              <a:off x="-871015" y="6047874"/>
              <a:ext cx="679744" cy="679744"/>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4" name="Round Diagonal Corner Rectangle 33">
              <a:extLst>
                <a:ext uri="{FF2B5EF4-FFF2-40B4-BE49-F238E27FC236}">
                  <a16:creationId xmlns:a16="http://schemas.microsoft.com/office/drawing/2014/main" id="{796114F0-D86E-3B46-B89C-AB354910F00B}"/>
                </a:ext>
              </a:extLst>
            </p:cNvPr>
            <p:cNvSpPr/>
            <p:nvPr userDrawn="1"/>
          </p:nvSpPr>
          <p:spPr>
            <a:xfrm>
              <a:off x="9491" y="5644963"/>
              <a:ext cx="1263115" cy="1263115"/>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5" name="Round Diagonal Corner Rectangle 34">
              <a:extLst>
                <a:ext uri="{FF2B5EF4-FFF2-40B4-BE49-F238E27FC236}">
                  <a16:creationId xmlns:a16="http://schemas.microsoft.com/office/drawing/2014/main" id="{6433F8F8-D278-8F40-91CA-DBEE0A3A5F43}"/>
                </a:ext>
              </a:extLst>
            </p:cNvPr>
            <p:cNvSpPr/>
            <p:nvPr userDrawn="1"/>
          </p:nvSpPr>
          <p:spPr>
            <a:xfrm>
              <a:off x="1499744" y="5329467"/>
              <a:ext cx="818372" cy="818372"/>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6" name="Round Diagonal Corner Rectangle 35">
              <a:extLst>
                <a:ext uri="{FF2B5EF4-FFF2-40B4-BE49-F238E27FC236}">
                  <a16:creationId xmlns:a16="http://schemas.microsoft.com/office/drawing/2014/main" id="{3883827C-8D5C-1C42-B946-0ADA1FDBE834}"/>
                </a:ext>
              </a:extLst>
            </p:cNvPr>
            <p:cNvSpPr/>
            <p:nvPr userDrawn="1"/>
          </p:nvSpPr>
          <p:spPr>
            <a:xfrm>
              <a:off x="469622" y="4282806"/>
              <a:ext cx="1159886" cy="1159886"/>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Round Diagonal Corner Rectangle 36">
              <a:extLst>
                <a:ext uri="{FF2B5EF4-FFF2-40B4-BE49-F238E27FC236}">
                  <a16:creationId xmlns:a16="http://schemas.microsoft.com/office/drawing/2014/main" id="{676DD739-42FE-3F44-8667-D6F2548667E7}"/>
                </a:ext>
              </a:extLst>
            </p:cNvPr>
            <p:cNvSpPr/>
            <p:nvPr userDrawn="1"/>
          </p:nvSpPr>
          <p:spPr>
            <a:xfrm>
              <a:off x="1810102" y="4480154"/>
              <a:ext cx="652445" cy="652445"/>
            </a:xfrm>
            <a:prstGeom prst="round2DiagRect">
              <a:avLst>
                <a:gd name="adj1" fmla="val 39584"/>
                <a:gd name="adj2" fmla="val 0"/>
              </a:avLst>
            </a:prstGeom>
            <a:solidFill>
              <a:schemeClr val="bg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grpSp>
    </p:spTree>
    <p:extLst>
      <p:ext uri="{BB962C8B-B14F-4D97-AF65-F5344CB8AC3E}">
        <p14:creationId xmlns:p14="http://schemas.microsoft.com/office/powerpoint/2010/main" val="1710018926"/>
      </p:ext>
    </p:extLst>
  </p:cSld>
  <p:clrMap bg1="lt1" tx1="dk1" bg2="lt2" tx2="dk2" accent1="accent1" accent2="accent2" accent3="accent3" accent4="accent4" accent5="accent5" accent6="accent6" hlink="hlink" folHlink="folHlink"/>
  <p:sldLayoutIdLst>
    <p:sldLayoutId id="2147483682" r:id="rId1"/>
  </p:sldLayoutIdLst>
  <p:hf hdr="0"/>
  <p:txStyles>
    <p:titleStyle>
      <a:lvl1pPr algn="ctr" defTabSz="914400" rtl="0" eaLnBrk="1" latinLnBrk="0" hangingPunct="1">
        <a:lnSpc>
          <a:spcPct val="90000"/>
        </a:lnSpc>
        <a:spcBef>
          <a:spcPct val="0"/>
        </a:spcBef>
        <a:buNone/>
        <a:defRPr sz="4400" b="1" i="0" kern="1200" baseline="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Tx/>
        <a:buNone/>
        <a:defRPr sz="2400" kern="1200" baseline="0">
          <a:solidFill>
            <a:schemeClr val="bg1"/>
          </a:solidFill>
          <a:latin typeface="+mn-lt"/>
          <a:ea typeface="+mn-ea"/>
          <a:cs typeface="+mn-cs"/>
        </a:defRPr>
      </a:lvl1pPr>
      <a:lvl2pPr marL="0" indent="0" algn="ctr" defTabSz="914400" rtl="0" eaLnBrk="1" latinLnBrk="0" hangingPunct="1">
        <a:lnSpc>
          <a:spcPct val="90000"/>
        </a:lnSpc>
        <a:spcBef>
          <a:spcPts val="500"/>
        </a:spcBef>
        <a:buFontTx/>
        <a:buNone/>
        <a:defRPr sz="2000" kern="1200" baseline="0">
          <a:solidFill>
            <a:schemeClr val="accent1"/>
          </a:solidFill>
          <a:latin typeface="+mn-lt"/>
          <a:ea typeface="+mn-ea"/>
          <a:cs typeface="+mn-cs"/>
        </a:defRPr>
      </a:lvl2pPr>
      <a:lvl3pPr marL="0" indent="0" algn="ctr" defTabSz="914400" rtl="0" eaLnBrk="1" latinLnBrk="0" hangingPunct="1">
        <a:lnSpc>
          <a:spcPct val="90000"/>
        </a:lnSpc>
        <a:spcBef>
          <a:spcPts val="500"/>
        </a:spcBef>
        <a:buFontTx/>
        <a:buNone/>
        <a:defRPr sz="1800" kern="1200" baseline="0">
          <a:solidFill>
            <a:schemeClr val="bg2">
              <a:lumMod val="90000"/>
            </a:schemeClr>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lumMod val="40000"/>
              <a:lumOff val="60000"/>
            </a:schemeClr>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lumMod val="40000"/>
              <a:lumOff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34" name="Round Diagonal Corner Rectangle 33">
            <a:extLst>
              <a:ext uri="{FF2B5EF4-FFF2-40B4-BE49-F238E27FC236}">
                <a16:creationId xmlns:a16="http://schemas.microsoft.com/office/drawing/2014/main" id="{853867B5-5449-3544-B6C8-FC00C5DEEB55}"/>
              </a:ext>
            </a:extLst>
          </p:cNvPr>
          <p:cNvSpPr/>
          <p:nvPr userDrawn="1"/>
        </p:nvSpPr>
        <p:spPr>
          <a:xfrm>
            <a:off x="9131701" y="1277705"/>
            <a:ext cx="679744" cy="679744"/>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6" name="Round Diagonal Corner Rectangle 35">
            <a:extLst>
              <a:ext uri="{FF2B5EF4-FFF2-40B4-BE49-F238E27FC236}">
                <a16:creationId xmlns:a16="http://schemas.microsoft.com/office/drawing/2014/main" id="{77C93E4A-1DD8-F94E-9282-C327C2AB9A31}"/>
              </a:ext>
            </a:extLst>
          </p:cNvPr>
          <p:cNvSpPr/>
          <p:nvPr userDrawn="1"/>
        </p:nvSpPr>
        <p:spPr>
          <a:xfrm>
            <a:off x="10012207" y="874794"/>
            <a:ext cx="1263115" cy="1263115"/>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Round Diagonal Corner Rectangle 36">
            <a:extLst>
              <a:ext uri="{FF2B5EF4-FFF2-40B4-BE49-F238E27FC236}">
                <a16:creationId xmlns:a16="http://schemas.microsoft.com/office/drawing/2014/main" id="{E684E270-4BFD-B44D-A851-A74B8F63ADDA}"/>
              </a:ext>
            </a:extLst>
          </p:cNvPr>
          <p:cNvSpPr/>
          <p:nvPr userDrawn="1"/>
        </p:nvSpPr>
        <p:spPr>
          <a:xfrm>
            <a:off x="11502460" y="559298"/>
            <a:ext cx="818372" cy="818372"/>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8" name="Round Diagonal Corner Rectangle 37">
            <a:extLst>
              <a:ext uri="{FF2B5EF4-FFF2-40B4-BE49-F238E27FC236}">
                <a16:creationId xmlns:a16="http://schemas.microsoft.com/office/drawing/2014/main" id="{B8B08091-EE7F-4C40-9850-F52B9672DECD}"/>
              </a:ext>
            </a:extLst>
          </p:cNvPr>
          <p:cNvSpPr/>
          <p:nvPr userDrawn="1"/>
        </p:nvSpPr>
        <p:spPr>
          <a:xfrm>
            <a:off x="10472338" y="-487363"/>
            <a:ext cx="1159886" cy="1159886"/>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9" name="Round Diagonal Corner Rectangle 38">
            <a:extLst>
              <a:ext uri="{FF2B5EF4-FFF2-40B4-BE49-F238E27FC236}">
                <a16:creationId xmlns:a16="http://schemas.microsoft.com/office/drawing/2014/main" id="{B0E55ABF-34A0-6042-9F6A-FFE637BD1629}"/>
              </a:ext>
            </a:extLst>
          </p:cNvPr>
          <p:cNvSpPr/>
          <p:nvPr userDrawn="1"/>
        </p:nvSpPr>
        <p:spPr>
          <a:xfrm>
            <a:off x="11812818" y="-290015"/>
            <a:ext cx="652445" cy="652445"/>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0" name="Round Diagonal Corner Rectangle 39">
            <a:extLst>
              <a:ext uri="{FF2B5EF4-FFF2-40B4-BE49-F238E27FC236}">
                <a16:creationId xmlns:a16="http://schemas.microsoft.com/office/drawing/2014/main" id="{0F8B88E2-CB98-6149-BD36-07A5D74728D0}"/>
              </a:ext>
            </a:extLst>
          </p:cNvPr>
          <p:cNvSpPr/>
          <p:nvPr userDrawn="1"/>
        </p:nvSpPr>
        <p:spPr>
          <a:xfrm>
            <a:off x="-817900" y="5055776"/>
            <a:ext cx="1652761" cy="1652761"/>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1" name="Round Diagonal Corner Rectangle 40">
            <a:extLst>
              <a:ext uri="{FF2B5EF4-FFF2-40B4-BE49-F238E27FC236}">
                <a16:creationId xmlns:a16="http://schemas.microsoft.com/office/drawing/2014/main" id="{5E4CF211-E60F-F343-8767-653A65A88C6A}"/>
              </a:ext>
            </a:extLst>
          </p:cNvPr>
          <p:cNvSpPr/>
          <p:nvPr userDrawn="1"/>
        </p:nvSpPr>
        <p:spPr>
          <a:xfrm>
            <a:off x="1132067" y="4642956"/>
            <a:ext cx="1070823" cy="1070823"/>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2" name="Round Diagonal Corner Rectangle 41">
            <a:extLst>
              <a:ext uri="{FF2B5EF4-FFF2-40B4-BE49-F238E27FC236}">
                <a16:creationId xmlns:a16="http://schemas.microsoft.com/office/drawing/2014/main" id="{019BEE28-7CCA-2547-ACA5-4AAF861C3575}"/>
              </a:ext>
            </a:extLst>
          </p:cNvPr>
          <p:cNvSpPr/>
          <p:nvPr userDrawn="1"/>
        </p:nvSpPr>
        <p:spPr>
          <a:xfrm>
            <a:off x="-215827" y="3273421"/>
            <a:ext cx="1517688" cy="1517688"/>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3" name="Round Diagonal Corner Rectangle 42">
            <a:extLst>
              <a:ext uri="{FF2B5EF4-FFF2-40B4-BE49-F238E27FC236}">
                <a16:creationId xmlns:a16="http://schemas.microsoft.com/office/drawing/2014/main" id="{E0136A34-28D7-3D45-97E4-FB9903F5D30E}"/>
              </a:ext>
            </a:extLst>
          </p:cNvPr>
          <p:cNvSpPr/>
          <p:nvPr userDrawn="1"/>
        </p:nvSpPr>
        <p:spPr>
          <a:xfrm>
            <a:off x="1538164" y="3531647"/>
            <a:ext cx="853711" cy="853711"/>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 name="Round Diagonal Corner Rectangle 14">
            <a:extLst>
              <a:ext uri="{FF2B5EF4-FFF2-40B4-BE49-F238E27FC236}">
                <a16:creationId xmlns:a16="http://schemas.microsoft.com/office/drawing/2014/main" id="{37F35C7A-C081-4140-9EE4-9CD470A9A2AE}"/>
              </a:ext>
            </a:extLst>
          </p:cNvPr>
          <p:cNvSpPr/>
          <p:nvPr userDrawn="1"/>
        </p:nvSpPr>
        <p:spPr>
          <a:xfrm>
            <a:off x="148004" y="6174822"/>
            <a:ext cx="11895991" cy="533714"/>
          </a:xfrm>
          <a:prstGeom prst="round2DiagRect">
            <a:avLst>
              <a:gd name="adj1" fmla="val 2311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5" name="Slide Number Placeholder 5">
            <a:extLst>
              <a:ext uri="{FF2B5EF4-FFF2-40B4-BE49-F238E27FC236}">
                <a16:creationId xmlns:a16="http://schemas.microsoft.com/office/drawing/2014/main" id="{90DB460B-02EC-D047-90F0-68B7E3942BA6}"/>
              </a:ext>
            </a:extLst>
          </p:cNvPr>
          <p:cNvSpPr>
            <a:spLocks noGrp="1"/>
          </p:cNvSpPr>
          <p:nvPr>
            <p:ph type="sldNum" sz="quarter" idx="4"/>
          </p:nvPr>
        </p:nvSpPr>
        <p:spPr>
          <a:xfrm>
            <a:off x="11101773" y="6253158"/>
            <a:ext cx="829407" cy="365125"/>
          </a:xfrm>
          <a:prstGeom prst="rect">
            <a:avLst/>
          </a:prstGeom>
        </p:spPr>
        <p:txBody>
          <a:bodyPr vert="horz" lIns="91440" tIns="45720" rIns="91440" bIns="45720" rtlCol="0" anchor="ctr"/>
          <a:lstStyle>
            <a:lvl1pPr algn="r">
              <a:defRPr sz="2000" baseline="0">
                <a:solidFill>
                  <a:schemeClr val="bg1"/>
                </a:solidFill>
              </a:defRPr>
            </a:lvl1pPr>
          </a:lstStyle>
          <a:p>
            <a:fld id="{7C8D7908-A7C7-CC46-9524-C00CE01F6968}" type="slidenum">
              <a:rPr lang="en-US"/>
              <a:pPr/>
              <a:t>‹N°›</a:t>
            </a:fld>
            <a:endParaRPr lang="en-US"/>
          </a:p>
        </p:txBody>
      </p:sp>
      <p:sp>
        <p:nvSpPr>
          <p:cNvPr id="18" name="Date Placeholder 3">
            <a:extLst>
              <a:ext uri="{FF2B5EF4-FFF2-40B4-BE49-F238E27FC236}">
                <a16:creationId xmlns:a16="http://schemas.microsoft.com/office/drawing/2014/main" id="{F33F8664-266F-AB4C-BA6B-F2BDCD0B87B3}"/>
              </a:ext>
            </a:extLst>
          </p:cNvPr>
          <p:cNvSpPr>
            <a:spLocks noGrp="1"/>
          </p:cNvSpPr>
          <p:nvPr>
            <p:ph type="dt" sz="half" idx="2"/>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A21944FD-69D2-D94A-8E1B-3F569970413F}" type="datetime9">
              <a:t>04/05/2022 10:56:46</a:t>
            </a:fld>
            <a:endParaRPr lang="en-US"/>
          </a:p>
        </p:txBody>
      </p:sp>
      <p:sp>
        <p:nvSpPr>
          <p:cNvPr id="30" name="Title Placeholder 1">
            <a:extLst>
              <a:ext uri="{FF2B5EF4-FFF2-40B4-BE49-F238E27FC236}">
                <a16:creationId xmlns:a16="http://schemas.microsoft.com/office/drawing/2014/main" id="{F1D90676-F418-8E40-A199-774758F4FED8}"/>
              </a:ext>
            </a:extLst>
          </p:cNvPr>
          <p:cNvSpPr>
            <a:spLocks noGrp="1"/>
          </p:cNvSpPr>
          <p:nvPr>
            <p:ph type="title"/>
          </p:nvPr>
        </p:nvSpPr>
        <p:spPr>
          <a:xfrm>
            <a:off x="838200" y="365126"/>
            <a:ext cx="10515600" cy="2747352"/>
          </a:xfrm>
          <a:prstGeom prst="rect">
            <a:avLst/>
          </a:prstGeom>
        </p:spPr>
        <p:txBody>
          <a:bodyPr vert="horz" lIns="91440" tIns="45720" rIns="91440" bIns="45720" rtlCol="0" anchor="b" anchorCtr="0">
            <a:normAutofit/>
          </a:bodyPr>
          <a:lstStyle/>
          <a:p>
            <a:r>
              <a:rPr lang="en-US"/>
              <a:t>Click to edit Master title style</a:t>
            </a:r>
          </a:p>
        </p:txBody>
      </p:sp>
      <p:sp>
        <p:nvSpPr>
          <p:cNvPr id="31" name="Text Placeholder 2">
            <a:extLst>
              <a:ext uri="{FF2B5EF4-FFF2-40B4-BE49-F238E27FC236}">
                <a16:creationId xmlns:a16="http://schemas.microsoft.com/office/drawing/2014/main" id="{270F5D37-3094-9B40-810D-630C3FC27BF2}"/>
              </a:ext>
            </a:extLst>
          </p:cNvPr>
          <p:cNvSpPr>
            <a:spLocks noGrp="1"/>
          </p:cNvSpPr>
          <p:nvPr>
            <p:ph type="body" idx="1"/>
          </p:nvPr>
        </p:nvSpPr>
        <p:spPr>
          <a:xfrm>
            <a:off x="838200" y="3372329"/>
            <a:ext cx="10515600" cy="2804633"/>
          </a:xfrm>
          <a:prstGeom prst="rect">
            <a:avLst/>
          </a:prstGeom>
        </p:spPr>
        <p:txBody>
          <a:bodyPr vert="horz" lIns="91440" tIns="45720" rIns="91440" bIns="45720" rtlCol="0">
            <a:normAutofit/>
          </a:bodyPr>
          <a:lstStyle/>
          <a:p>
            <a:pPr lvl="0"/>
            <a:r>
              <a:rPr lang="en-US"/>
              <a:t>Edit Master text styles</a:t>
            </a:r>
          </a:p>
        </p:txBody>
      </p:sp>
    </p:spTree>
    <p:extLst>
      <p:ext uri="{BB962C8B-B14F-4D97-AF65-F5344CB8AC3E}">
        <p14:creationId xmlns:p14="http://schemas.microsoft.com/office/powerpoint/2010/main" val="1496290507"/>
      </p:ext>
    </p:extLst>
  </p:cSld>
  <p:clrMap bg1="lt1" tx1="dk1" bg2="lt2" tx2="dk2" accent1="accent1" accent2="accent2" accent3="accent3" accent4="accent4" accent5="accent5" accent6="accent6" hlink="hlink" folHlink="folHlink"/>
  <p:sldLayoutIdLst>
    <p:sldLayoutId id="2147483678" r:id="rId1"/>
  </p:sldLayoutIdLst>
  <p:hf hdr="0"/>
  <p:txStyles>
    <p:titleStyle>
      <a:lvl1pPr algn="ctr" defTabSz="914400" rtl="0" eaLnBrk="1" latinLnBrk="0" hangingPunct="1">
        <a:lnSpc>
          <a:spcPct val="90000"/>
        </a:lnSpc>
        <a:spcBef>
          <a:spcPct val="0"/>
        </a:spcBef>
        <a:buNone/>
        <a:defRPr sz="5000" b="1" i="0" kern="1200" cap="none" baseline="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Tx/>
        <a:buNone/>
        <a:defRPr sz="3200" kern="120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34" name="Round Diagonal Corner Rectangle 33">
            <a:extLst>
              <a:ext uri="{FF2B5EF4-FFF2-40B4-BE49-F238E27FC236}">
                <a16:creationId xmlns:a16="http://schemas.microsoft.com/office/drawing/2014/main" id="{63D9CD90-419B-B448-AE5B-9D25B2E9765E}"/>
              </a:ext>
            </a:extLst>
          </p:cNvPr>
          <p:cNvSpPr/>
          <p:nvPr userDrawn="1"/>
        </p:nvSpPr>
        <p:spPr>
          <a:xfrm>
            <a:off x="9131701" y="1277705"/>
            <a:ext cx="679744" cy="679744"/>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6" name="Round Diagonal Corner Rectangle 35">
            <a:extLst>
              <a:ext uri="{FF2B5EF4-FFF2-40B4-BE49-F238E27FC236}">
                <a16:creationId xmlns:a16="http://schemas.microsoft.com/office/drawing/2014/main" id="{913DCD7F-D4C9-BB43-A094-DBCB1931F8D6}"/>
              </a:ext>
            </a:extLst>
          </p:cNvPr>
          <p:cNvSpPr/>
          <p:nvPr userDrawn="1"/>
        </p:nvSpPr>
        <p:spPr>
          <a:xfrm>
            <a:off x="10012207" y="874794"/>
            <a:ext cx="1263115" cy="1263115"/>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Round Diagonal Corner Rectangle 36">
            <a:extLst>
              <a:ext uri="{FF2B5EF4-FFF2-40B4-BE49-F238E27FC236}">
                <a16:creationId xmlns:a16="http://schemas.microsoft.com/office/drawing/2014/main" id="{A278F5FE-412F-9248-A642-C9AEDCAB2214}"/>
              </a:ext>
            </a:extLst>
          </p:cNvPr>
          <p:cNvSpPr/>
          <p:nvPr userDrawn="1"/>
        </p:nvSpPr>
        <p:spPr>
          <a:xfrm>
            <a:off x="11502460" y="559298"/>
            <a:ext cx="818372" cy="818372"/>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8" name="Round Diagonal Corner Rectangle 37">
            <a:extLst>
              <a:ext uri="{FF2B5EF4-FFF2-40B4-BE49-F238E27FC236}">
                <a16:creationId xmlns:a16="http://schemas.microsoft.com/office/drawing/2014/main" id="{BEC4E731-F276-0A4A-AC50-8349D110C639}"/>
              </a:ext>
            </a:extLst>
          </p:cNvPr>
          <p:cNvSpPr/>
          <p:nvPr userDrawn="1"/>
        </p:nvSpPr>
        <p:spPr>
          <a:xfrm>
            <a:off x="10472338" y="-487363"/>
            <a:ext cx="1159886" cy="1159886"/>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9" name="Round Diagonal Corner Rectangle 38">
            <a:extLst>
              <a:ext uri="{FF2B5EF4-FFF2-40B4-BE49-F238E27FC236}">
                <a16:creationId xmlns:a16="http://schemas.microsoft.com/office/drawing/2014/main" id="{EAC96456-EEE7-1E46-94BF-9780A5D32277}"/>
              </a:ext>
            </a:extLst>
          </p:cNvPr>
          <p:cNvSpPr/>
          <p:nvPr userDrawn="1"/>
        </p:nvSpPr>
        <p:spPr>
          <a:xfrm>
            <a:off x="11812818" y="-290015"/>
            <a:ext cx="652445" cy="652445"/>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0" name="Round Diagonal Corner Rectangle 39">
            <a:extLst>
              <a:ext uri="{FF2B5EF4-FFF2-40B4-BE49-F238E27FC236}">
                <a16:creationId xmlns:a16="http://schemas.microsoft.com/office/drawing/2014/main" id="{39E34EEE-08A0-044C-8743-48AA007C61FC}"/>
              </a:ext>
            </a:extLst>
          </p:cNvPr>
          <p:cNvSpPr/>
          <p:nvPr userDrawn="1"/>
        </p:nvSpPr>
        <p:spPr>
          <a:xfrm>
            <a:off x="-817900" y="5055776"/>
            <a:ext cx="1652761" cy="1652761"/>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1" name="Round Diagonal Corner Rectangle 40">
            <a:extLst>
              <a:ext uri="{FF2B5EF4-FFF2-40B4-BE49-F238E27FC236}">
                <a16:creationId xmlns:a16="http://schemas.microsoft.com/office/drawing/2014/main" id="{37C21B60-A6FC-B948-9694-F5721F3782E9}"/>
              </a:ext>
            </a:extLst>
          </p:cNvPr>
          <p:cNvSpPr/>
          <p:nvPr userDrawn="1"/>
        </p:nvSpPr>
        <p:spPr>
          <a:xfrm>
            <a:off x="1132067" y="4642956"/>
            <a:ext cx="1070823" cy="1070823"/>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2" name="Round Diagonal Corner Rectangle 41">
            <a:extLst>
              <a:ext uri="{FF2B5EF4-FFF2-40B4-BE49-F238E27FC236}">
                <a16:creationId xmlns:a16="http://schemas.microsoft.com/office/drawing/2014/main" id="{21FE4E93-C0EE-544E-9440-01F5F2E398C0}"/>
              </a:ext>
            </a:extLst>
          </p:cNvPr>
          <p:cNvSpPr/>
          <p:nvPr userDrawn="1"/>
        </p:nvSpPr>
        <p:spPr>
          <a:xfrm>
            <a:off x="-215827" y="3273421"/>
            <a:ext cx="1517688" cy="1517688"/>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3" name="Round Diagonal Corner Rectangle 42">
            <a:extLst>
              <a:ext uri="{FF2B5EF4-FFF2-40B4-BE49-F238E27FC236}">
                <a16:creationId xmlns:a16="http://schemas.microsoft.com/office/drawing/2014/main" id="{D48E47CD-1493-7240-995E-52706D3EDCA9}"/>
              </a:ext>
            </a:extLst>
          </p:cNvPr>
          <p:cNvSpPr/>
          <p:nvPr userDrawn="1"/>
        </p:nvSpPr>
        <p:spPr>
          <a:xfrm>
            <a:off x="1538164" y="3531647"/>
            <a:ext cx="853711" cy="853711"/>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 name="Round Diagonal Corner Rectangle 14">
            <a:extLst>
              <a:ext uri="{FF2B5EF4-FFF2-40B4-BE49-F238E27FC236}">
                <a16:creationId xmlns:a16="http://schemas.microsoft.com/office/drawing/2014/main" id="{37F35C7A-C081-4140-9EE4-9CD470A9A2AE}"/>
              </a:ext>
            </a:extLst>
          </p:cNvPr>
          <p:cNvSpPr/>
          <p:nvPr userDrawn="1"/>
        </p:nvSpPr>
        <p:spPr>
          <a:xfrm>
            <a:off x="148004" y="6174822"/>
            <a:ext cx="11895991" cy="533714"/>
          </a:xfrm>
          <a:prstGeom prst="round2DiagRect">
            <a:avLst>
              <a:gd name="adj1" fmla="val 2311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pic>
        <p:nvPicPr>
          <p:cNvPr id="12" name="Picture 11">
            <a:extLst>
              <a:ext uri="{FF2B5EF4-FFF2-40B4-BE49-F238E27FC236}">
                <a16:creationId xmlns:a16="http://schemas.microsoft.com/office/drawing/2014/main" id="{79E2F316-AC89-0B4A-AF59-4E060E99F766}"/>
              </a:ext>
            </a:extLst>
          </p:cNvPr>
          <p:cNvPicPr>
            <a:picLocks noChangeAspect="1"/>
          </p:cNvPicPr>
          <p:nvPr userDrawn="1"/>
        </p:nvPicPr>
        <p:blipFill>
          <a:blip r:embed="rId3"/>
          <a:stretch>
            <a:fillRect/>
          </a:stretch>
        </p:blipFill>
        <p:spPr>
          <a:xfrm>
            <a:off x="153835" y="5972053"/>
            <a:ext cx="1850811" cy="925406"/>
          </a:xfrm>
          <a:prstGeom prst="rect">
            <a:avLst/>
          </a:prstGeom>
        </p:spPr>
      </p:pic>
      <p:sp>
        <p:nvSpPr>
          <p:cNvPr id="35" name="Slide Number Placeholder 5">
            <a:extLst>
              <a:ext uri="{FF2B5EF4-FFF2-40B4-BE49-F238E27FC236}">
                <a16:creationId xmlns:a16="http://schemas.microsoft.com/office/drawing/2014/main" id="{90DB460B-02EC-D047-90F0-68B7E3942BA6}"/>
              </a:ext>
            </a:extLst>
          </p:cNvPr>
          <p:cNvSpPr>
            <a:spLocks noGrp="1"/>
          </p:cNvSpPr>
          <p:nvPr>
            <p:ph type="sldNum" sz="quarter" idx="4"/>
          </p:nvPr>
        </p:nvSpPr>
        <p:spPr>
          <a:xfrm>
            <a:off x="11101773" y="6253158"/>
            <a:ext cx="829407" cy="365125"/>
          </a:xfrm>
          <a:prstGeom prst="rect">
            <a:avLst/>
          </a:prstGeom>
        </p:spPr>
        <p:txBody>
          <a:bodyPr vert="horz" lIns="91440" tIns="45720" rIns="91440" bIns="45720" rtlCol="0" anchor="ctr"/>
          <a:lstStyle>
            <a:lvl1pPr algn="r">
              <a:defRPr sz="2000" baseline="0">
                <a:solidFill>
                  <a:schemeClr val="bg1"/>
                </a:solidFill>
              </a:defRPr>
            </a:lvl1pPr>
          </a:lstStyle>
          <a:p>
            <a:fld id="{7C8D7908-A7C7-CC46-9524-C00CE01F6968}" type="slidenum">
              <a:rPr lang="en-US"/>
              <a:pPr/>
              <a:t>‹N°›</a:t>
            </a:fld>
            <a:endParaRPr lang="en-US"/>
          </a:p>
        </p:txBody>
      </p:sp>
      <p:sp>
        <p:nvSpPr>
          <p:cNvPr id="18" name="Date Placeholder 3">
            <a:extLst>
              <a:ext uri="{FF2B5EF4-FFF2-40B4-BE49-F238E27FC236}">
                <a16:creationId xmlns:a16="http://schemas.microsoft.com/office/drawing/2014/main" id="{9E533731-EB5C-0747-B20C-48E907F3B8C2}"/>
              </a:ext>
            </a:extLst>
          </p:cNvPr>
          <p:cNvSpPr>
            <a:spLocks noGrp="1"/>
          </p:cNvSpPr>
          <p:nvPr>
            <p:ph type="dt" sz="half" idx="2"/>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A21944FD-69D2-D94A-8E1B-3F569970413F}" type="datetime9">
              <a:t>04/05/2022 10:56:46</a:t>
            </a:fld>
            <a:endParaRPr lang="en-US"/>
          </a:p>
        </p:txBody>
      </p:sp>
      <p:sp>
        <p:nvSpPr>
          <p:cNvPr id="30" name="Title Placeholder 1">
            <a:extLst>
              <a:ext uri="{FF2B5EF4-FFF2-40B4-BE49-F238E27FC236}">
                <a16:creationId xmlns:a16="http://schemas.microsoft.com/office/drawing/2014/main" id="{CEBD6B3C-17B7-4348-85ED-9866F73580D6}"/>
              </a:ext>
            </a:extLst>
          </p:cNvPr>
          <p:cNvSpPr>
            <a:spLocks noGrp="1"/>
          </p:cNvSpPr>
          <p:nvPr>
            <p:ph type="title"/>
          </p:nvPr>
        </p:nvSpPr>
        <p:spPr>
          <a:xfrm>
            <a:off x="838200" y="365126"/>
            <a:ext cx="10515600" cy="2747352"/>
          </a:xfrm>
          <a:prstGeom prst="rect">
            <a:avLst/>
          </a:prstGeom>
        </p:spPr>
        <p:txBody>
          <a:bodyPr vert="horz" lIns="91440" tIns="45720" rIns="91440" bIns="45720" rtlCol="0" anchor="b" anchorCtr="0">
            <a:normAutofit/>
          </a:bodyPr>
          <a:lstStyle/>
          <a:p>
            <a:r>
              <a:rPr lang="en-US"/>
              <a:t>Click to edit Master title style</a:t>
            </a:r>
          </a:p>
        </p:txBody>
      </p:sp>
      <p:sp>
        <p:nvSpPr>
          <p:cNvPr id="31" name="Text Placeholder 2">
            <a:extLst>
              <a:ext uri="{FF2B5EF4-FFF2-40B4-BE49-F238E27FC236}">
                <a16:creationId xmlns:a16="http://schemas.microsoft.com/office/drawing/2014/main" id="{F53DE1CA-88F5-B044-8324-EA94D916278F}"/>
              </a:ext>
            </a:extLst>
          </p:cNvPr>
          <p:cNvSpPr>
            <a:spLocks noGrp="1"/>
          </p:cNvSpPr>
          <p:nvPr>
            <p:ph type="body" idx="1"/>
          </p:nvPr>
        </p:nvSpPr>
        <p:spPr>
          <a:xfrm>
            <a:off x="838200" y="3372329"/>
            <a:ext cx="10515600" cy="2804633"/>
          </a:xfrm>
          <a:prstGeom prst="rect">
            <a:avLst/>
          </a:prstGeom>
        </p:spPr>
        <p:txBody>
          <a:bodyPr vert="horz" lIns="91440" tIns="45720" rIns="91440" bIns="45720" rtlCol="0">
            <a:normAutofit/>
          </a:bodyPr>
          <a:lstStyle/>
          <a:p>
            <a:pPr lvl="0"/>
            <a:r>
              <a:rPr lang="en-US"/>
              <a:t>Edit Master text styles</a:t>
            </a:r>
          </a:p>
        </p:txBody>
      </p:sp>
    </p:spTree>
    <p:extLst>
      <p:ext uri="{BB962C8B-B14F-4D97-AF65-F5344CB8AC3E}">
        <p14:creationId xmlns:p14="http://schemas.microsoft.com/office/powerpoint/2010/main" val="1763940255"/>
      </p:ext>
    </p:extLst>
  </p:cSld>
  <p:clrMap bg1="lt1" tx1="dk1" bg2="lt2" tx2="dk2" accent1="accent1" accent2="accent2" accent3="accent3" accent4="accent4" accent5="accent5" accent6="accent6" hlink="hlink" folHlink="folHlink"/>
  <p:sldLayoutIdLst>
    <p:sldLayoutId id="2147483676" r:id="rId1"/>
  </p:sldLayoutIdLst>
  <p:hf hdr="0"/>
  <p:txStyles>
    <p:titleStyle>
      <a:lvl1pPr algn="ctr" defTabSz="914400" rtl="0" eaLnBrk="1" latinLnBrk="0" hangingPunct="1">
        <a:lnSpc>
          <a:spcPct val="90000"/>
        </a:lnSpc>
        <a:spcBef>
          <a:spcPct val="0"/>
        </a:spcBef>
        <a:buNone/>
        <a:defRPr sz="5000" b="1" i="0" kern="1200" cap="none" baseline="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Tx/>
        <a:buNone/>
        <a:defRPr sz="3200" kern="120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31" name="Round Diagonal Corner Rectangle 30">
            <a:extLst>
              <a:ext uri="{FF2B5EF4-FFF2-40B4-BE49-F238E27FC236}">
                <a16:creationId xmlns:a16="http://schemas.microsoft.com/office/drawing/2014/main" id="{0E49925F-F134-7A46-89DA-AE8130618A13}"/>
              </a:ext>
            </a:extLst>
          </p:cNvPr>
          <p:cNvSpPr/>
          <p:nvPr userDrawn="1"/>
        </p:nvSpPr>
        <p:spPr>
          <a:xfrm>
            <a:off x="9131701" y="1277705"/>
            <a:ext cx="679744" cy="679744"/>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4" name="Round Diagonal Corner Rectangle 33">
            <a:extLst>
              <a:ext uri="{FF2B5EF4-FFF2-40B4-BE49-F238E27FC236}">
                <a16:creationId xmlns:a16="http://schemas.microsoft.com/office/drawing/2014/main" id="{F3A0ECF0-687B-4649-AF4E-6BEE6DAD33C9}"/>
              </a:ext>
            </a:extLst>
          </p:cNvPr>
          <p:cNvSpPr/>
          <p:nvPr userDrawn="1"/>
        </p:nvSpPr>
        <p:spPr>
          <a:xfrm>
            <a:off x="10012207" y="874794"/>
            <a:ext cx="1263115" cy="1263115"/>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6" name="Round Diagonal Corner Rectangle 35">
            <a:extLst>
              <a:ext uri="{FF2B5EF4-FFF2-40B4-BE49-F238E27FC236}">
                <a16:creationId xmlns:a16="http://schemas.microsoft.com/office/drawing/2014/main" id="{2C0A8F4F-D12E-EC47-8F66-EF58EFEC62DC}"/>
              </a:ext>
            </a:extLst>
          </p:cNvPr>
          <p:cNvSpPr/>
          <p:nvPr userDrawn="1"/>
        </p:nvSpPr>
        <p:spPr>
          <a:xfrm>
            <a:off x="11502460" y="559298"/>
            <a:ext cx="818372" cy="818372"/>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7" name="Round Diagonal Corner Rectangle 36">
            <a:extLst>
              <a:ext uri="{FF2B5EF4-FFF2-40B4-BE49-F238E27FC236}">
                <a16:creationId xmlns:a16="http://schemas.microsoft.com/office/drawing/2014/main" id="{EEB7A54C-81B7-3C4E-AC4B-E362EE8369CD}"/>
              </a:ext>
            </a:extLst>
          </p:cNvPr>
          <p:cNvSpPr/>
          <p:nvPr userDrawn="1"/>
        </p:nvSpPr>
        <p:spPr>
          <a:xfrm>
            <a:off x="10472338" y="-487363"/>
            <a:ext cx="1159886" cy="1159886"/>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8" name="Round Diagonal Corner Rectangle 37">
            <a:extLst>
              <a:ext uri="{FF2B5EF4-FFF2-40B4-BE49-F238E27FC236}">
                <a16:creationId xmlns:a16="http://schemas.microsoft.com/office/drawing/2014/main" id="{BC03F12D-CE1F-304B-9DB6-A5ABDCAA3F0D}"/>
              </a:ext>
            </a:extLst>
          </p:cNvPr>
          <p:cNvSpPr/>
          <p:nvPr userDrawn="1"/>
        </p:nvSpPr>
        <p:spPr>
          <a:xfrm>
            <a:off x="11812818" y="-290015"/>
            <a:ext cx="652445" cy="652445"/>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39" name="Round Diagonal Corner Rectangle 38">
            <a:extLst>
              <a:ext uri="{FF2B5EF4-FFF2-40B4-BE49-F238E27FC236}">
                <a16:creationId xmlns:a16="http://schemas.microsoft.com/office/drawing/2014/main" id="{C1735633-1D87-C242-886C-8D90B88F0BD7}"/>
              </a:ext>
            </a:extLst>
          </p:cNvPr>
          <p:cNvSpPr/>
          <p:nvPr userDrawn="1"/>
        </p:nvSpPr>
        <p:spPr>
          <a:xfrm>
            <a:off x="-817900" y="5055776"/>
            <a:ext cx="1652761" cy="1652761"/>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0" name="Round Diagonal Corner Rectangle 39">
            <a:extLst>
              <a:ext uri="{FF2B5EF4-FFF2-40B4-BE49-F238E27FC236}">
                <a16:creationId xmlns:a16="http://schemas.microsoft.com/office/drawing/2014/main" id="{8F736CB9-8445-4A48-973B-8CBE630D55BB}"/>
              </a:ext>
            </a:extLst>
          </p:cNvPr>
          <p:cNvSpPr/>
          <p:nvPr userDrawn="1"/>
        </p:nvSpPr>
        <p:spPr>
          <a:xfrm>
            <a:off x="1132067" y="4642956"/>
            <a:ext cx="1070823" cy="1070823"/>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1" name="Round Diagonal Corner Rectangle 40">
            <a:extLst>
              <a:ext uri="{FF2B5EF4-FFF2-40B4-BE49-F238E27FC236}">
                <a16:creationId xmlns:a16="http://schemas.microsoft.com/office/drawing/2014/main" id="{7D9B912B-A4BB-B546-AA1E-9FFAB7AAB8B0}"/>
              </a:ext>
            </a:extLst>
          </p:cNvPr>
          <p:cNvSpPr/>
          <p:nvPr userDrawn="1"/>
        </p:nvSpPr>
        <p:spPr>
          <a:xfrm>
            <a:off x="-215827" y="3273421"/>
            <a:ext cx="1517688" cy="1517688"/>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42" name="Round Diagonal Corner Rectangle 41">
            <a:extLst>
              <a:ext uri="{FF2B5EF4-FFF2-40B4-BE49-F238E27FC236}">
                <a16:creationId xmlns:a16="http://schemas.microsoft.com/office/drawing/2014/main" id="{65241F9E-44AF-044B-AEA4-23F41171A541}"/>
              </a:ext>
            </a:extLst>
          </p:cNvPr>
          <p:cNvSpPr/>
          <p:nvPr userDrawn="1"/>
        </p:nvSpPr>
        <p:spPr>
          <a:xfrm>
            <a:off x="1538164" y="3531647"/>
            <a:ext cx="853711" cy="853711"/>
          </a:xfrm>
          <a:prstGeom prst="round2DiagRect">
            <a:avLst>
              <a:gd name="adj1" fmla="val 39584"/>
              <a:gd name="adj2" fmla="val 0"/>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 name="Round Diagonal Corner Rectangle 14">
            <a:extLst>
              <a:ext uri="{FF2B5EF4-FFF2-40B4-BE49-F238E27FC236}">
                <a16:creationId xmlns:a16="http://schemas.microsoft.com/office/drawing/2014/main" id="{37F35C7A-C081-4140-9EE4-9CD470A9A2AE}"/>
              </a:ext>
            </a:extLst>
          </p:cNvPr>
          <p:cNvSpPr/>
          <p:nvPr userDrawn="1"/>
        </p:nvSpPr>
        <p:spPr>
          <a:xfrm>
            <a:off x="148004" y="6174822"/>
            <a:ext cx="11895991" cy="533714"/>
          </a:xfrm>
          <a:prstGeom prst="round2DiagRect">
            <a:avLst>
              <a:gd name="adj1" fmla="val 2311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pic>
        <p:nvPicPr>
          <p:cNvPr id="12" name="Picture 11">
            <a:extLst>
              <a:ext uri="{FF2B5EF4-FFF2-40B4-BE49-F238E27FC236}">
                <a16:creationId xmlns:a16="http://schemas.microsoft.com/office/drawing/2014/main" id="{79E2F316-AC89-0B4A-AF59-4E060E99F766}"/>
              </a:ext>
            </a:extLst>
          </p:cNvPr>
          <p:cNvPicPr>
            <a:picLocks noChangeAspect="1"/>
          </p:cNvPicPr>
          <p:nvPr userDrawn="1"/>
        </p:nvPicPr>
        <p:blipFill>
          <a:blip r:embed="rId3"/>
          <a:stretch>
            <a:fillRect/>
          </a:stretch>
        </p:blipFill>
        <p:spPr>
          <a:xfrm>
            <a:off x="153835" y="5972053"/>
            <a:ext cx="1850811" cy="925406"/>
          </a:xfrm>
          <a:prstGeom prst="rect">
            <a:avLst/>
          </a:prstGeom>
        </p:spPr>
      </p:pic>
      <p:sp>
        <p:nvSpPr>
          <p:cNvPr id="35" name="Slide Number Placeholder 5">
            <a:extLst>
              <a:ext uri="{FF2B5EF4-FFF2-40B4-BE49-F238E27FC236}">
                <a16:creationId xmlns:a16="http://schemas.microsoft.com/office/drawing/2014/main" id="{90DB460B-02EC-D047-90F0-68B7E3942BA6}"/>
              </a:ext>
            </a:extLst>
          </p:cNvPr>
          <p:cNvSpPr>
            <a:spLocks noGrp="1"/>
          </p:cNvSpPr>
          <p:nvPr>
            <p:ph type="sldNum" sz="quarter" idx="4"/>
          </p:nvPr>
        </p:nvSpPr>
        <p:spPr>
          <a:xfrm>
            <a:off x="11101773" y="6253158"/>
            <a:ext cx="829407" cy="365125"/>
          </a:xfrm>
          <a:prstGeom prst="rect">
            <a:avLst/>
          </a:prstGeom>
        </p:spPr>
        <p:txBody>
          <a:bodyPr vert="horz" lIns="91440" tIns="45720" rIns="91440" bIns="45720" rtlCol="0" anchor="ctr"/>
          <a:lstStyle>
            <a:lvl1pPr algn="r">
              <a:defRPr sz="2000" baseline="0">
                <a:solidFill>
                  <a:schemeClr val="bg1"/>
                </a:solidFill>
              </a:defRPr>
            </a:lvl1pPr>
          </a:lstStyle>
          <a:p>
            <a:fld id="{7C8D7908-A7C7-CC46-9524-C00CE01F6968}" type="slidenum">
              <a:rPr lang="en-US"/>
              <a:pPr/>
              <a:t>‹N°›</a:t>
            </a:fld>
            <a:endParaRPr lang="en-US"/>
          </a:p>
        </p:txBody>
      </p:sp>
      <p:sp>
        <p:nvSpPr>
          <p:cNvPr id="18" name="Date Placeholder 3">
            <a:extLst>
              <a:ext uri="{FF2B5EF4-FFF2-40B4-BE49-F238E27FC236}">
                <a16:creationId xmlns:a16="http://schemas.microsoft.com/office/drawing/2014/main" id="{33873227-3CE3-134C-9722-3F6D4A07F047}"/>
              </a:ext>
            </a:extLst>
          </p:cNvPr>
          <p:cNvSpPr>
            <a:spLocks noGrp="1"/>
          </p:cNvSpPr>
          <p:nvPr>
            <p:ph type="dt" sz="half" idx="2"/>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A21944FD-69D2-D94A-8E1B-3F569970413F}" type="datetime9">
              <a:t>04/05/2022 10:56:46</a:t>
            </a:fld>
            <a:endParaRPr lang="en-US"/>
          </a:p>
        </p:txBody>
      </p:sp>
      <p:sp>
        <p:nvSpPr>
          <p:cNvPr id="2" name="Title Placeholder 1">
            <a:extLst>
              <a:ext uri="{FF2B5EF4-FFF2-40B4-BE49-F238E27FC236}">
                <a16:creationId xmlns:a16="http://schemas.microsoft.com/office/drawing/2014/main" id="{16B390F0-7357-A446-B35D-3875F3E7A3BD}"/>
              </a:ext>
            </a:extLst>
          </p:cNvPr>
          <p:cNvSpPr>
            <a:spLocks noGrp="1"/>
          </p:cNvSpPr>
          <p:nvPr>
            <p:ph type="title"/>
          </p:nvPr>
        </p:nvSpPr>
        <p:spPr>
          <a:xfrm>
            <a:off x="838200" y="365126"/>
            <a:ext cx="10515600" cy="2747352"/>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id="{676A5CA0-8A4D-EA47-96CF-913CB4619D56}"/>
              </a:ext>
            </a:extLst>
          </p:cNvPr>
          <p:cNvSpPr>
            <a:spLocks noGrp="1"/>
          </p:cNvSpPr>
          <p:nvPr>
            <p:ph type="body" idx="1"/>
          </p:nvPr>
        </p:nvSpPr>
        <p:spPr>
          <a:xfrm>
            <a:off x="838200" y="3372329"/>
            <a:ext cx="10515600" cy="2804633"/>
          </a:xfrm>
          <a:prstGeom prst="rect">
            <a:avLst/>
          </a:prstGeom>
        </p:spPr>
        <p:txBody>
          <a:bodyPr vert="horz" lIns="91440" tIns="45720" rIns="91440" bIns="45720" rtlCol="0">
            <a:normAutofit/>
          </a:bodyPr>
          <a:lstStyle/>
          <a:p>
            <a:pPr lvl="0"/>
            <a:r>
              <a:rPr lang="en-US"/>
              <a:t>Edit Master text styles</a:t>
            </a:r>
          </a:p>
        </p:txBody>
      </p:sp>
    </p:spTree>
    <p:extLst>
      <p:ext uri="{BB962C8B-B14F-4D97-AF65-F5344CB8AC3E}">
        <p14:creationId xmlns:p14="http://schemas.microsoft.com/office/powerpoint/2010/main" val="1289412520"/>
      </p:ext>
    </p:extLst>
  </p:cSld>
  <p:clrMap bg1="lt1" tx1="dk1" bg2="lt2" tx2="dk2" accent1="accent1" accent2="accent2" accent3="accent3" accent4="accent4" accent5="accent5" accent6="accent6" hlink="hlink" folHlink="folHlink"/>
  <p:sldLayoutIdLst>
    <p:sldLayoutId id="2147483677" r:id="rId1"/>
  </p:sldLayoutIdLst>
  <p:hf hdr="0"/>
  <p:txStyles>
    <p:titleStyle>
      <a:lvl1pPr algn="ctr" defTabSz="914400" rtl="0" eaLnBrk="1" latinLnBrk="0" hangingPunct="1">
        <a:lnSpc>
          <a:spcPct val="90000"/>
        </a:lnSpc>
        <a:spcBef>
          <a:spcPct val="0"/>
        </a:spcBef>
        <a:buNone/>
        <a:defRPr sz="5000" b="1" i="0" kern="1200" cap="none" baseline="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Tx/>
        <a:buNone/>
        <a:defRPr sz="3200" kern="1200" baseline="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5" name="Round Diagonal Corner Rectangle 24">
            <a:extLst>
              <a:ext uri="{FF2B5EF4-FFF2-40B4-BE49-F238E27FC236}">
                <a16:creationId xmlns:a16="http://schemas.microsoft.com/office/drawing/2014/main" id="{996DB83B-D69F-234A-A5E7-7AA0F1DE3923}"/>
              </a:ext>
            </a:extLst>
          </p:cNvPr>
          <p:cNvSpPr/>
          <p:nvPr userDrawn="1"/>
        </p:nvSpPr>
        <p:spPr>
          <a:xfrm>
            <a:off x="10550437" y="675347"/>
            <a:ext cx="1015341" cy="1015341"/>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6" name="Round Diagonal Corner Rectangle 25">
            <a:extLst>
              <a:ext uri="{FF2B5EF4-FFF2-40B4-BE49-F238E27FC236}">
                <a16:creationId xmlns:a16="http://schemas.microsoft.com/office/drawing/2014/main" id="{DF0EFF73-8369-BA45-9C4E-8063A1391D05}"/>
              </a:ext>
            </a:extLst>
          </p:cNvPr>
          <p:cNvSpPr/>
          <p:nvPr userDrawn="1"/>
        </p:nvSpPr>
        <p:spPr>
          <a:xfrm>
            <a:off x="11708577" y="421740"/>
            <a:ext cx="657839" cy="657839"/>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7" name="Round Diagonal Corner Rectangle 26">
            <a:extLst>
              <a:ext uri="{FF2B5EF4-FFF2-40B4-BE49-F238E27FC236}">
                <a16:creationId xmlns:a16="http://schemas.microsoft.com/office/drawing/2014/main" id="{693B532A-33E4-F24B-93DF-8EAD80907704}"/>
              </a:ext>
            </a:extLst>
          </p:cNvPr>
          <p:cNvSpPr/>
          <p:nvPr userDrawn="1"/>
        </p:nvSpPr>
        <p:spPr>
          <a:xfrm>
            <a:off x="10920308" y="-419607"/>
            <a:ext cx="932361" cy="932361"/>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8" name="Round Diagonal Corner Rectangle 27">
            <a:extLst>
              <a:ext uri="{FF2B5EF4-FFF2-40B4-BE49-F238E27FC236}">
                <a16:creationId xmlns:a16="http://schemas.microsoft.com/office/drawing/2014/main" id="{FC21A54F-7828-524F-8B1A-3B606B523641}"/>
              </a:ext>
            </a:extLst>
          </p:cNvPr>
          <p:cNvSpPr/>
          <p:nvPr userDrawn="1"/>
        </p:nvSpPr>
        <p:spPr>
          <a:xfrm>
            <a:off x="11958054" y="-260971"/>
            <a:ext cx="524461" cy="524460"/>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15" name="Round Diagonal Corner Rectangle 14">
            <a:extLst>
              <a:ext uri="{FF2B5EF4-FFF2-40B4-BE49-F238E27FC236}">
                <a16:creationId xmlns:a16="http://schemas.microsoft.com/office/drawing/2014/main" id="{37F35C7A-C081-4140-9EE4-9CD470A9A2AE}"/>
              </a:ext>
            </a:extLst>
          </p:cNvPr>
          <p:cNvSpPr/>
          <p:nvPr userDrawn="1"/>
        </p:nvSpPr>
        <p:spPr>
          <a:xfrm>
            <a:off x="148004" y="6174822"/>
            <a:ext cx="11895991" cy="533714"/>
          </a:xfrm>
          <a:prstGeom prst="round2DiagRect">
            <a:avLst>
              <a:gd name="adj1" fmla="val 23110"/>
              <a:gd name="adj2"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
        <p:nvSpPr>
          <p:cNvPr id="2" name="Title Placeholder 1">
            <a:extLst>
              <a:ext uri="{FF2B5EF4-FFF2-40B4-BE49-F238E27FC236}">
                <a16:creationId xmlns:a16="http://schemas.microsoft.com/office/drawing/2014/main" id="{2E449789-D754-9549-8AEC-97AD6B5AD8D4}"/>
              </a:ext>
            </a:extLst>
          </p:cNvPr>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D79DAE-F793-2049-959C-1AF0DFE05923}"/>
              </a:ext>
            </a:extLst>
          </p:cNvPr>
          <p:cNvSpPr>
            <a:spLocks noGrp="1"/>
          </p:cNvSpPr>
          <p:nvPr userDrawn="1">
            <p:ph type="body" idx="1"/>
          </p:nvPr>
        </p:nvSpPr>
        <p:spPr>
          <a:xfrm>
            <a:off x="838200" y="1825625"/>
            <a:ext cx="10515600" cy="416027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644297E6-3052-214F-95C9-51ACA86017B0}"/>
              </a:ext>
            </a:extLst>
          </p:cNvPr>
          <p:cNvSpPr>
            <a:spLocks noGrp="1"/>
          </p:cNvSpPr>
          <p:nvPr userDrawn="1">
            <p:ph type="sldNum" sz="quarter" idx="4"/>
          </p:nvPr>
        </p:nvSpPr>
        <p:spPr>
          <a:xfrm>
            <a:off x="11101773" y="6253158"/>
            <a:ext cx="829407" cy="365125"/>
          </a:xfrm>
          <a:prstGeom prst="rect">
            <a:avLst/>
          </a:prstGeom>
        </p:spPr>
        <p:txBody>
          <a:bodyPr vert="horz" lIns="91440" tIns="45720" rIns="91440" bIns="45720" rtlCol="0" anchor="ctr"/>
          <a:lstStyle>
            <a:lvl1pPr algn="r">
              <a:defRPr sz="2000" baseline="0">
                <a:solidFill>
                  <a:schemeClr val="bg1"/>
                </a:solidFill>
              </a:defRPr>
            </a:lvl1pPr>
          </a:lstStyle>
          <a:p>
            <a:fld id="{7C8D7908-A7C7-CC46-9524-C00CE01F6968}" type="slidenum">
              <a:rPr lang="en-US"/>
              <a:pPr/>
              <a:t>‹N°›</a:t>
            </a:fld>
            <a:endParaRPr lang="en-US"/>
          </a:p>
        </p:txBody>
      </p:sp>
      <p:pic>
        <p:nvPicPr>
          <p:cNvPr id="12" name="Picture 11">
            <a:extLst>
              <a:ext uri="{FF2B5EF4-FFF2-40B4-BE49-F238E27FC236}">
                <a16:creationId xmlns:a16="http://schemas.microsoft.com/office/drawing/2014/main" id="{79E2F316-AC89-0B4A-AF59-4E060E99F766}"/>
              </a:ext>
            </a:extLst>
          </p:cNvPr>
          <p:cNvPicPr>
            <a:picLocks noChangeAspect="1"/>
          </p:cNvPicPr>
          <p:nvPr userDrawn="1"/>
        </p:nvPicPr>
        <p:blipFill>
          <a:blip r:embed="rId7"/>
          <a:stretch>
            <a:fillRect/>
          </a:stretch>
        </p:blipFill>
        <p:spPr>
          <a:xfrm>
            <a:off x="153835" y="5972053"/>
            <a:ext cx="1850811" cy="925406"/>
          </a:xfrm>
          <a:prstGeom prst="rect">
            <a:avLst/>
          </a:prstGeom>
        </p:spPr>
      </p:pic>
      <p:sp>
        <p:nvSpPr>
          <p:cNvPr id="14" name="Date Placeholder 3">
            <a:extLst>
              <a:ext uri="{FF2B5EF4-FFF2-40B4-BE49-F238E27FC236}">
                <a16:creationId xmlns:a16="http://schemas.microsoft.com/office/drawing/2014/main" id="{2CF843A0-F00F-074F-9FEC-9AEA582A0B95}"/>
              </a:ext>
            </a:extLst>
          </p:cNvPr>
          <p:cNvSpPr>
            <a:spLocks noGrp="1"/>
          </p:cNvSpPr>
          <p:nvPr userDrawn="1">
            <p:ph type="dt" sz="half" idx="2"/>
          </p:nvPr>
        </p:nvSpPr>
        <p:spPr>
          <a:xfrm>
            <a:off x="8571875" y="6282329"/>
            <a:ext cx="2372482" cy="298938"/>
          </a:xfrm>
          <a:prstGeom prst="rect">
            <a:avLst/>
          </a:prstGeom>
        </p:spPr>
        <p:txBody>
          <a:bodyPr anchor="ctr" anchorCtr="0"/>
          <a:lstStyle>
            <a:lvl1pPr>
              <a:defRPr sz="1200" baseline="0">
                <a:solidFill>
                  <a:schemeClr val="bg2">
                    <a:lumMod val="90000"/>
                  </a:schemeClr>
                </a:solidFill>
              </a:defRPr>
            </a:lvl1pPr>
          </a:lstStyle>
          <a:p>
            <a:pPr algn="r"/>
            <a:fld id="{A21944FD-69D2-D94A-8E1B-3F569970413F}" type="datetime9">
              <a:t>04/05/2022 10:56:46</a:t>
            </a:fld>
            <a:endParaRPr lang="en-US"/>
          </a:p>
        </p:txBody>
      </p:sp>
      <p:sp>
        <p:nvSpPr>
          <p:cNvPr id="31" name="Round Diagonal Corner Rectangle 30">
            <a:extLst>
              <a:ext uri="{FF2B5EF4-FFF2-40B4-BE49-F238E27FC236}">
                <a16:creationId xmlns:a16="http://schemas.microsoft.com/office/drawing/2014/main" id="{F9B2AE04-FCDB-F84A-96F9-5DFB2CAB86CA}"/>
              </a:ext>
            </a:extLst>
          </p:cNvPr>
          <p:cNvSpPr/>
          <p:nvPr userDrawn="1"/>
        </p:nvSpPr>
        <p:spPr>
          <a:xfrm>
            <a:off x="9792583" y="1009626"/>
            <a:ext cx="615055" cy="615055"/>
          </a:xfrm>
          <a:prstGeom prst="round2DiagRect">
            <a:avLst>
              <a:gd name="adj1" fmla="val 39584"/>
              <a:gd name="adj2" fmla="val 0"/>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 </a:t>
            </a:r>
          </a:p>
        </p:txBody>
      </p:sp>
    </p:spTree>
    <p:extLst>
      <p:ext uri="{BB962C8B-B14F-4D97-AF65-F5344CB8AC3E}">
        <p14:creationId xmlns:p14="http://schemas.microsoft.com/office/powerpoint/2010/main" val="333820589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Lst>
  <p:hf hdr="0"/>
  <p:txStyles>
    <p:titleStyle>
      <a:lvl1pPr algn="l" defTabSz="914400" rtl="0" eaLnBrk="1" latinLnBrk="0" hangingPunct="1">
        <a:lnSpc>
          <a:spcPct val="90000"/>
        </a:lnSpc>
        <a:spcBef>
          <a:spcPct val="0"/>
        </a:spcBef>
        <a:buNone/>
        <a:defRPr sz="3600" b="1" i="0" kern="1200" cap="none" baseline="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2800" kern="1200" baseline="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2.xml"/><Relationship Id="rId4"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notesSlide" Target="../notesSlides/notesSlide3.xml"/><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hyperlink" Target="https://fabriquerel.org/rel" TargetMode="External"/><Relationship Id="rId18" Type="http://schemas.openxmlformats.org/officeDocument/2006/relationships/image" Target="../media/image9.png"/><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image" Target="../media/image4.png"/><Relationship Id="rId17" Type="http://schemas.openxmlformats.org/officeDocument/2006/relationships/image" Target="../media/image8.png"/><Relationship Id="rId2" Type="http://schemas.openxmlformats.org/officeDocument/2006/relationships/tags" Target="../tags/tag5.xml"/><Relationship Id="rId16" Type="http://schemas.openxmlformats.org/officeDocument/2006/relationships/image" Target="../media/image7.png"/><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slideLayout" Target="../slideLayouts/slideLayout5.xml"/><Relationship Id="rId5" Type="http://schemas.openxmlformats.org/officeDocument/2006/relationships/tags" Target="../tags/tag8.xml"/><Relationship Id="rId15" Type="http://schemas.openxmlformats.org/officeDocument/2006/relationships/image" Target="../media/image6.png"/><Relationship Id="rId10" Type="http://schemas.openxmlformats.org/officeDocument/2006/relationships/tags" Target="../tags/tag13.xml"/><Relationship Id="rId19" Type="http://schemas.openxmlformats.org/officeDocument/2006/relationships/image" Target="../media/image10.png"/><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tags" Target="../tags/tag19.xml"/><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5.xml"/><Relationship Id="rId11" Type="http://schemas.openxmlformats.org/officeDocument/2006/relationships/image" Target="../media/image15.svg"/><Relationship Id="rId5" Type="http://schemas.openxmlformats.org/officeDocument/2006/relationships/tags" Target="../tags/tag21.xml"/><Relationship Id="rId15" Type="http://schemas.openxmlformats.org/officeDocument/2006/relationships/image" Target="../media/image19.png"/><Relationship Id="rId10" Type="http://schemas.openxmlformats.org/officeDocument/2006/relationships/image" Target="../media/image14.png"/><Relationship Id="rId4" Type="http://schemas.openxmlformats.org/officeDocument/2006/relationships/tags" Target="../tags/tag20.xml"/><Relationship Id="rId9" Type="http://schemas.openxmlformats.org/officeDocument/2006/relationships/image" Target="../media/image13.svg"/><Relationship Id="rId14"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1.xml"/><Relationship Id="rId4"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slideLayout" Target="../slideLayouts/slideLayout5.xml"/><Relationship Id="rId4" Type="http://schemas.openxmlformats.org/officeDocument/2006/relationships/tags" Target="../tags/tag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7E5E3546-CC13-4814-ADC4-A73FAB81C795}"/>
              </a:ext>
            </a:extLst>
          </p:cNvPr>
          <p:cNvSpPr>
            <a:spLocks noGrp="1"/>
          </p:cNvSpPr>
          <p:nvPr>
            <p:ph type="sldNum" sz="quarter" idx="10"/>
            <p:custDataLst>
              <p:tags r:id="rId1"/>
            </p:custDataLst>
          </p:nvPr>
        </p:nvSpPr>
        <p:spPr/>
        <p:txBody>
          <a:bodyPr/>
          <a:lstStyle/>
          <a:p>
            <a:fld id="{7C8D7908-A7C7-CC46-9524-C00CE01F6968}" type="slidenum">
              <a:rPr lang="en-US" smtClean="0"/>
              <a:pPr/>
              <a:t>1</a:t>
            </a:fld>
            <a:endParaRPr lang="en-US"/>
          </a:p>
        </p:txBody>
      </p:sp>
      <p:sp>
        <p:nvSpPr>
          <p:cNvPr id="7" name="ZoneTexte 6">
            <a:extLst>
              <a:ext uri="{FF2B5EF4-FFF2-40B4-BE49-F238E27FC236}">
                <a16:creationId xmlns:a16="http://schemas.microsoft.com/office/drawing/2014/main" id="{87995437-E4D8-4BC5-A9B3-23A56D00E2BD}"/>
              </a:ext>
            </a:extLst>
          </p:cNvPr>
          <p:cNvSpPr txBox="1"/>
          <p:nvPr>
            <p:custDataLst>
              <p:tags r:id="rId2"/>
            </p:custDataLst>
          </p:nvPr>
        </p:nvSpPr>
        <p:spPr>
          <a:xfrm>
            <a:off x="2219092" y="2803845"/>
            <a:ext cx="8565159" cy="2862322"/>
          </a:xfrm>
          <a:prstGeom prst="rect">
            <a:avLst/>
          </a:prstGeom>
          <a:noFill/>
        </p:spPr>
        <p:txBody>
          <a:bodyPr wrap="square" rtlCol="0">
            <a:spAutoFit/>
          </a:bodyPr>
          <a:lstStyle/>
          <a:p>
            <a:pPr algn="ctr"/>
            <a:r>
              <a:rPr lang="fr-CA" sz="6000" b="1" dirty="0">
                <a:solidFill>
                  <a:schemeClr val="bg2"/>
                </a:solidFill>
              </a:rPr>
              <a:t>Modèle de gouvernance</a:t>
            </a:r>
          </a:p>
          <a:p>
            <a:pPr algn="ctr"/>
            <a:endParaRPr lang="fr-CA" sz="6000" b="1" dirty="0">
              <a:solidFill>
                <a:schemeClr val="bg2"/>
              </a:solidFill>
            </a:endParaRPr>
          </a:p>
          <a:p>
            <a:pPr algn="ctr"/>
            <a:endParaRPr lang="fr-CA" sz="6000" b="1" dirty="0">
              <a:solidFill>
                <a:schemeClr val="bg2"/>
              </a:solidFill>
            </a:endParaRPr>
          </a:p>
        </p:txBody>
      </p:sp>
      <p:pic>
        <p:nvPicPr>
          <p:cNvPr id="5" name="Image 4">
            <a:extLst>
              <a:ext uri="{FF2B5EF4-FFF2-40B4-BE49-F238E27FC236}">
                <a16:creationId xmlns:a16="http://schemas.microsoft.com/office/drawing/2014/main" id="{C046115E-DD62-43D3-9B8E-030F25171FDB}"/>
              </a:ext>
            </a:extLst>
          </p:cNvPr>
          <p:cNvPicPr>
            <a:picLocks noChangeAspect="1"/>
          </p:cNvPicPr>
          <p:nvPr>
            <p:custDataLst>
              <p:tags r:id="rId3"/>
            </p:custDataLst>
          </p:nvPr>
        </p:nvPicPr>
        <p:blipFill>
          <a:blip r:embed="rId5"/>
          <a:stretch>
            <a:fillRect/>
          </a:stretch>
        </p:blipFill>
        <p:spPr>
          <a:xfrm>
            <a:off x="1097382" y="419827"/>
            <a:ext cx="3585172" cy="1792586"/>
          </a:xfrm>
          <a:prstGeom prst="rect">
            <a:avLst/>
          </a:prstGeom>
        </p:spPr>
      </p:pic>
      <p:pic>
        <p:nvPicPr>
          <p:cNvPr id="6" name="Image 5" descr="Une image contenant texte, clipart&#10;&#10;Description générée automatiquement">
            <a:extLst>
              <a:ext uri="{FF2B5EF4-FFF2-40B4-BE49-F238E27FC236}">
                <a16:creationId xmlns:a16="http://schemas.microsoft.com/office/drawing/2014/main" id="{5081CBA7-E240-D463-A243-BAB9B06285E7}"/>
              </a:ext>
            </a:extLst>
          </p:cNvPr>
          <p:cNvPicPr>
            <a:picLocks noChangeAspect="1"/>
          </p:cNvPicPr>
          <p:nvPr/>
        </p:nvPicPr>
        <p:blipFill>
          <a:blip r:embed="rId6"/>
          <a:stretch>
            <a:fillRect/>
          </a:stretch>
        </p:blipFill>
        <p:spPr>
          <a:xfrm>
            <a:off x="10292709" y="6274326"/>
            <a:ext cx="983083" cy="343957"/>
          </a:xfrm>
          <a:prstGeom prst="rect">
            <a:avLst/>
          </a:prstGeom>
        </p:spPr>
      </p:pic>
      <p:sp>
        <p:nvSpPr>
          <p:cNvPr id="8" name="ZoneTexte 7">
            <a:extLst>
              <a:ext uri="{FF2B5EF4-FFF2-40B4-BE49-F238E27FC236}">
                <a16:creationId xmlns:a16="http://schemas.microsoft.com/office/drawing/2014/main" id="{2E5CD2A0-9530-B0AE-4082-9482B2DD52B0}"/>
              </a:ext>
            </a:extLst>
          </p:cNvPr>
          <p:cNvSpPr txBox="1"/>
          <p:nvPr/>
        </p:nvSpPr>
        <p:spPr>
          <a:xfrm>
            <a:off x="2321419" y="5578896"/>
            <a:ext cx="8622938" cy="369332"/>
          </a:xfrm>
          <a:prstGeom prst="rect">
            <a:avLst/>
          </a:prstGeom>
          <a:noFill/>
        </p:spPr>
        <p:txBody>
          <a:bodyPr wrap="none" rtlCol="0">
            <a:spAutoFit/>
          </a:bodyPr>
          <a:lstStyle/>
          <a:p>
            <a:r>
              <a:rPr lang="fr-CA" b="1" dirty="0">
                <a:solidFill>
                  <a:schemeClr val="bg1"/>
                </a:solidFill>
              </a:rPr>
              <a:t>Pour citer ce document : </a:t>
            </a:r>
            <a:r>
              <a:rPr lang="fr-CA" dirty="0">
                <a:solidFill>
                  <a:schemeClr val="bg1"/>
                </a:solidFill>
              </a:rPr>
              <a:t>fabriqueREL. (2021). Modèle de gouvernance. Sous licence CC BY.</a:t>
            </a:r>
          </a:p>
        </p:txBody>
      </p:sp>
    </p:spTree>
    <p:extLst>
      <p:ext uri="{BB962C8B-B14F-4D97-AF65-F5344CB8AC3E}">
        <p14:creationId xmlns:p14="http://schemas.microsoft.com/office/powerpoint/2010/main" val="1951134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10</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Direction</a:t>
            </a:r>
          </a:p>
        </p:txBody>
      </p:sp>
      <p:sp>
        <p:nvSpPr>
          <p:cNvPr id="3" name="ZoneTexte 2">
            <a:extLst>
              <a:ext uri="{FF2B5EF4-FFF2-40B4-BE49-F238E27FC236}">
                <a16:creationId xmlns:a16="http://schemas.microsoft.com/office/drawing/2014/main" id="{8CD90BCE-AA8E-4276-B1DF-300B7472B76A}"/>
              </a:ext>
            </a:extLst>
          </p:cNvPr>
          <p:cNvSpPr txBox="1"/>
          <p:nvPr>
            <p:custDataLst>
              <p:tags r:id="rId3"/>
            </p:custDataLst>
          </p:nvPr>
        </p:nvSpPr>
        <p:spPr>
          <a:xfrm>
            <a:off x="928381" y="978572"/>
            <a:ext cx="10335237" cy="5117363"/>
          </a:xfrm>
          <a:prstGeom prst="rect">
            <a:avLst/>
          </a:prstGeom>
          <a:noFill/>
        </p:spPr>
        <p:txBody>
          <a:bodyPr wrap="square" lIns="91440" tIns="45720" rIns="91440" bIns="45720" rtlCol="0" anchor="t">
            <a:spAutoFit/>
          </a:bodyPr>
          <a:lstStyle/>
          <a:p>
            <a:pPr algn="just">
              <a:lnSpc>
                <a:spcPct val="107000"/>
              </a:lnSpc>
            </a:pPr>
            <a:r>
              <a:rPr lang="fr-CA" dirty="0">
                <a:solidFill>
                  <a:srgbClr val="000000"/>
                </a:solidFill>
                <a:effectLst/>
                <a:ea typeface="Calibri" panose="020F0502020204030204" pitchFamily="34" charset="0"/>
              </a:rPr>
              <a:t>La gestion quotidienne des activités de la </a:t>
            </a:r>
            <a:r>
              <a:rPr lang="fr-CA" i="1" dirty="0" err="1">
                <a:solidFill>
                  <a:srgbClr val="000000"/>
                </a:solidFill>
                <a:ea typeface="Calibri" panose="020F0502020204030204" pitchFamily="34" charset="0"/>
              </a:rPr>
              <a:t>fabriqueREL</a:t>
            </a:r>
            <a:r>
              <a:rPr lang="fr-CA" i="1" dirty="0">
                <a:solidFill>
                  <a:srgbClr val="000000"/>
                </a:solidFill>
                <a:effectLst/>
                <a:ea typeface="Calibri" panose="020F0502020204030204" pitchFamily="34" charset="0"/>
              </a:rPr>
              <a:t> </a:t>
            </a:r>
            <a:r>
              <a:rPr lang="fr-CA" dirty="0">
                <a:solidFill>
                  <a:srgbClr val="000000"/>
                </a:solidFill>
                <a:effectLst/>
                <a:ea typeface="Calibri" panose="020F0502020204030204" pitchFamily="34" charset="0"/>
              </a:rPr>
              <a:t>est confiée à une directrice ou à un directeur</a:t>
            </a:r>
            <a:r>
              <a:rPr lang="fr-CA" dirty="0">
                <a:solidFill>
                  <a:srgbClr val="000000"/>
                </a:solidFill>
                <a:ea typeface="Calibri" panose="020F0502020204030204" pitchFamily="34" charset="0"/>
              </a:rPr>
              <a:t> qui est choisi par le comité de gestion parmi ses membres</a:t>
            </a:r>
            <a:r>
              <a:rPr lang="fr-CA" dirty="0">
                <a:solidFill>
                  <a:srgbClr val="000000"/>
                </a:solidFill>
                <a:effectLst/>
                <a:ea typeface="Calibri" panose="020F0502020204030204" pitchFamily="34" charset="0"/>
              </a:rPr>
              <a:t>. </a:t>
            </a:r>
            <a:r>
              <a:rPr lang="fr-CA" dirty="0">
                <a:solidFill>
                  <a:srgbClr val="000000"/>
                </a:solidFill>
                <a:ea typeface="Calibri" panose="020F0502020204030204" pitchFamily="34" charset="0"/>
              </a:rPr>
              <a:t>Cette personne </a:t>
            </a:r>
            <a:r>
              <a:rPr lang="fr-CA" dirty="0">
                <a:solidFill>
                  <a:srgbClr val="000000"/>
                </a:solidFill>
                <a:effectLst/>
                <a:ea typeface="Calibri" panose="020F0502020204030204" pitchFamily="34" charset="0"/>
              </a:rPr>
              <a:t>est </a:t>
            </a:r>
            <a:r>
              <a:rPr lang="fr-CA" dirty="0">
                <a:solidFill>
                  <a:srgbClr val="000000"/>
                </a:solidFill>
                <a:ea typeface="Calibri" panose="020F0502020204030204" pitchFamily="34" charset="0"/>
              </a:rPr>
              <a:t>appuyée</a:t>
            </a:r>
            <a:r>
              <a:rPr lang="fr-CA" dirty="0">
                <a:solidFill>
                  <a:srgbClr val="000000"/>
                </a:solidFill>
                <a:effectLst/>
                <a:ea typeface="Calibri" panose="020F0502020204030204" pitchFamily="34" charset="0"/>
              </a:rPr>
              <a:t> par une personne qui assume la coordination et d’une personne qui s’occupe du secrétariat.</a:t>
            </a:r>
            <a:endParaRPr lang="fr-CA" dirty="0">
              <a:solidFill>
                <a:srgbClr val="000000"/>
              </a:solidFill>
              <a:effectLst/>
              <a:ea typeface="Calibri" panose="020F0502020204030204" pitchFamily="34" charset="0"/>
              <a:cs typeface="Calibri"/>
            </a:endParaRPr>
          </a:p>
          <a:p>
            <a:pPr algn="just">
              <a:lnSpc>
                <a:spcPct val="107000"/>
              </a:lnSpc>
            </a:pPr>
            <a:endParaRPr lang="fr-CA" dirty="0">
              <a:solidFill>
                <a:srgbClr val="000000"/>
              </a:solidFill>
              <a:effectLst/>
              <a:ea typeface="Calibri" panose="020F0502020204030204" pitchFamily="34" charset="0"/>
              <a:cs typeface="Calibri"/>
            </a:endParaRPr>
          </a:p>
          <a:p>
            <a:pPr>
              <a:lnSpc>
                <a:spcPct val="107000"/>
              </a:lnSpc>
            </a:pPr>
            <a:r>
              <a:rPr lang="fr-CA" dirty="0">
                <a:ea typeface="Calibri" panose="020F0502020204030204" pitchFamily="34" charset="0"/>
                <a:cs typeface="Times New Roman"/>
              </a:rPr>
              <a:t>La direction est</a:t>
            </a:r>
            <a:r>
              <a:rPr lang="fr-CA" dirty="0">
                <a:effectLst/>
                <a:ea typeface="Calibri" panose="020F0502020204030204" pitchFamily="34" charset="0"/>
                <a:cs typeface="Times New Roman"/>
              </a:rPr>
              <a:t> responsable d’assurer son besoin de secrétariat à partir des ressources de son unité. La </a:t>
            </a:r>
            <a:r>
              <a:rPr lang="fr-CA" i="1" dirty="0" err="1">
                <a:effectLst/>
                <a:ea typeface="Calibri" panose="020F0502020204030204" pitchFamily="34" charset="0"/>
                <a:cs typeface="Times New Roman"/>
              </a:rPr>
              <a:t>fabriqueREL</a:t>
            </a:r>
            <a:r>
              <a:rPr lang="fr-CA" dirty="0">
                <a:effectLst/>
                <a:ea typeface="Calibri" panose="020F0502020204030204" pitchFamily="34" charset="0"/>
                <a:cs typeface="Times New Roman"/>
              </a:rPr>
              <a:t> lui octroie une somme n’excédant pas 15 000$ par an à cette fin.</a:t>
            </a:r>
            <a:r>
              <a:rPr lang="fr-CA" dirty="0">
                <a:ea typeface="Calibri" panose="020F0502020204030204" pitchFamily="34" charset="0"/>
                <a:cs typeface="Times New Roman"/>
              </a:rPr>
              <a:t> Elle est aussi responsable de nommer une personne qui assume la coordination selon les besoins de la </a:t>
            </a:r>
            <a:r>
              <a:rPr lang="fr-CA" dirty="0" err="1">
                <a:ea typeface="Calibri" panose="020F0502020204030204" pitchFamily="34" charset="0"/>
                <a:cs typeface="Times New Roman"/>
              </a:rPr>
              <a:t>fabriqueREL</a:t>
            </a:r>
            <a:r>
              <a:rPr lang="fr-CA" dirty="0">
                <a:ea typeface="Calibri" panose="020F0502020204030204" pitchFamily="34" charset="0"/>
                <a:cs typeface="Times New Roman"/>
              </a:rPr>
              <a:t>.</a:t>
            </a:r>
            <a:endParaRPr lang="fr-CA" dirty="0">
              <a:effectLst/>
              <a:ea typeface="Calibri" panose="020F0502020204030204" pitchFamily="34" charset="0"/>
              <a:cs typeface="Times New Roman"/>
            </a:endParaRPr>
          </a:p>
          <a:p>
            <a:pPr algn="just">
              <a:lnSpc>
                <a:spcPct val="107000"/>
              </a:lnSpc>
            </a:pPr>
            <a:endParaRPr lang="fr-CA" dirty="0">
              <a:solidFill>
                <a:srgbClr val="000000"/>
              </a:solidFill>
              <a:effectLst/>
              <a:ea typeface="Calibri" panose="020F0502020204030204" pitchFamily="34" charset="0"/>
              <a:cs typeface="Times New Roman" panose="02020603050405020304" pitchFamily="18" charset="0"/>
            </a:endParaRPr>
          </a:p>
          <a:p>
            <a:pPr algn="just">
              <a:lnSpc>
                <a:spcPct val="107000"/>
              </a:lnSpc>
            </a:pPr>
            <a:r>
              <a:rPr lang="fr-CA" dirty="0">
                <a:ea typeface="Calibri" panose="020F0502020204030204" pitchFamily="34" charset="0"/>
                <a:cs typeface="Times New Roman"/>
              </a:rPr>
              <a:t>La durée de son mandat est la même que celle de son mandat au comité de gestion. Il est renouvelable trois fois, conditionnellement à sa présence dans le comité de gestion.</a:t>
            </a:r>
            <a:endParaRPr lang="fr-CA" dirty="0">
              <a:effectLst/>
              <a:ea typeface="Calibri" panose="020F0502020204030204" pitchFamily="34" charset="0"/>
              <a:cs typeface="Times New Roman"/>
            </a:endParaRPr>
          </a:p>
          <a:p>
            <a:pPr algn="just">
              <a:lnSpc>
                <a:spcPct val="107000"/>
              </a:lnSpc>
            </a:pPr>
            <a:endParaRPr lang="fr-CA" dirty="0">
              <a:ea typeface="Calibri" panose="020F0502020204030204" pitchFamily="34" charset="0"/>
              <a:cs typeface="Times New Roman" panose="02020603050405020304" pitchFamily="18" charset="0"/>
            </a:endParaRPr>
          </a:p>
          <a:p>
            <a:pPr algn="just">
              <a:lnSpc>
                <a:spcPct val="107000"/>
              </a:lnSpc>
            </a:pPr>
            <a:r>
              <a:rPr lang="fr-CA" dirty="0">
                <a:effectLst/>
                <a:ea typeface="Calibri" panose="020F0502020204030204" pitchFamily="34" charset="0"/>
                <a:cs typeface="Times New Roman"/>
              </a:rPr>
              <a:t>Ses responsabilités sont la planification, l’organisation et le contrôle des activités ainsi que l’organisation des jurys de sélection pour les sollicitations de la </a:t>
            </a:r>
            <a:r>
              <a:rPr lang="fr-CA" i="1" dirty="0" err="1">
                <a:effectLst/>
                <a:ea typeface="Calibri" panose="020F0502020204030204" pitchFamily="34" charset="0"/>
                <a:cs typeface="Times New Roman"/>
              </a:rPr>
              <a:t>fabriqueREL</a:t>
            </a:r>
            <a:r>
              <a:rPr lang="fr-CA" dirty="0">
                <a:effectLst/>
                <a:ea typeface="Calibri" panose="020F0502020204030204" pitchFamily="34" charset="0"/>
                <a:cs typeface="Times New Roman"/>
              </a:rPr>
              <a:t>. Elle ou il est responsable de l’établissement et du suivi des budgets ainsi que des relations avec les responsables du plan d’action numérique du ministère de l’Enseignement supérieur. Elle ou il est aussi responsable de composer, en étroite collaboration avec la personne qui s’occupe de la coordination, l’équipe pluridisciplinaire d’accompagnement pour chaque sollicitation sur la base d’une liste fournie par le comité de gestion.</a:t>
            </a:r>
          </a:p>
        </p:txBody>
      </p:sp>
    </p:spTree>
    <p:extLst>
      <p:ext uri="{BB962C8B-B14F-4D97-AF65-F5344CB8AC3E}">
        <p14:creationId xmlns:p14="http://schemas.microsoft.com/office/powerpoint/2010/main" val="1363377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11</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Coordination</a:t>
            </a:r>
          </a:p>
        </p:txBody>
      </p:sp>
      <p:sp>
        <p:nvSpPr>
          <p:cNvPr id="3" name="ZoneTexte 2">
            <a:extLst>
              <a:ext uri="{FF2B5EF4-FFF2-40B4-BE49-F238E27FC236}">
                <a16:creationId xmlns:a16="http://schemas.microsoft.com/office/drawing/2014/main" id="{49EDFCCF-0F5C-4B8B-BB1E-46F9B8308677}"/>
              </a:ext>
            </a:extLst>
          </p:cNvPr>
          <p:cNvSpPr txBox="1"/>
          <p:nvPr>
            <p:custDataLst>
              <p:tags r:id="rId3"/>
            </p:custDataLst>
          </p:nvPr>
        </p:nvSpPr>
        <p:spPr>
          <a:xfrm>
            <a:off x="746620" y="1351987"/>
            <a:ext cx="9865453" cy="4039311"/>
          </a:xfrm>
          <a:prstGeom prst="rect">
            <a:avLst/>
          </a:prstGeom>
          <a:noFill/>
        </p:spPr>
        <p:txBody>
          <a:bodyPr wrap="square" lIns="91440" tIns="45720" rIns="91440" bIns="45720" rtlCol="0" anchor="t">
            <a:spAutoFit/>
          </a:bodyPr>
          <a:lstStyle/>
          <a:p>
            <a:pPr algn="just">
              <a:lnSpc>
                <a:spcPct val="115000"/>
              </a:lnSpc>
              <a:spcAft>
                <a:spcPts val="600"/>
              </a:spcAft>
            </a:pPr>
            <a:r>
              <a:rPr lang="fr-CA" dirty="0">
                <a:effectLst/>
                <a:latin typeface="Calibri"/>
                <a:ea typeface="Calibri" panose="020F0502020204030204" pitchFamily="34" charset="0"/>
                <a:cs typeface="Times New Roman"/>
              </a:rPr>
              <a:t>La personne coordonnatrice est désignée par la personne qui assume la direction de la </a:t>
            </a:r>
            <a:r>
              <a:rPr lang="fr-CA" i="1" dirty="0" err="1">
                <a:effectLst/>
                <a:latin typeface="Calibri"/>
                <a:ea typeface="Calibri" panose="020F0502020204030204" pitchFamily="34" charset="0"/>
                <a:cs typeface="Times New Roman"/>
              </a:rPr>
              <a:t>fabriqueREL</a:t>
            </a:r>
            <a:r>
              <a:rPr lang="fr-CA" dirty="0">
                <a:effectLst/>
                <a:latin typeface="Calibri"/>
                <a:ea typeface="Calibri" panose="020F0502020204030204" pitchFamily="34" charset="0"/>
                <a:cs typeface="Times New Roman"/>
              </a:rPr>
              <a:t>.</a:t>
            </a:r>
            <a:r>
              <a:rPr lang="fr-CA" dirty="0">
                <a:latin typeface="Calibri"/>
                <a:ea typeface="Calibri" panose="020F0502020204030204" pitchFamily="34" charset="0"/>
                <a:cs typeface="Times New Roman"/>
              </a:rPr>
              <a:t> La durée de son implication est relative aux besoins de la </a:t>
            </a:r>
            <a:r>
              <a:rPr lang="fr-CA" dirty="0" err="1">
                <a:latin typeface="Calibri"/>
                <a:ea typeface="Calibri" panose="020F0502020204030204" pitchFamily="34" charset="0"/>
                <a:cs typeface="Times New Roman"/>
              </a:rPr>
              <a:t>fabriqueREL</a:t>
            </a:r>
            <a:r>
              <a:rPr lang="fr-CA" dirty="0">
                <a:latin typeface="Calibri"/>
                <a:ea typeface="Calibri" panose="020F0502020204030204" pitchFamily="34" charset="0"/>
                <a:cs typeface="Times New Roman"/>
              </a:rPr>
              <a:t> et aux compétences nécessaires à la réalisation des livrables de la </a:t>
            </a:r>
            <a:r>
              <a:rPr lang="fr-CA" dirty="0" err="1">
                <a:latin typeface="Calibri"/>
                <a:ea typeface="Calibri" panose="020F0502020204030204" pitchFamily="34" charset="0"/>
                <a:cs typeface="Times New Roman"/>
              </a:rPr>
              <a:t>fabriqueREL</a:t>
            </a:r>
            <a:r>
              <a:rPr lang="fr-CA" dirty="0">
                <a:latin typeface="Calibri"/>
                <a:ea typeface="Calibri" panose="020F0502020204030204" pitchFamily="34" charset="0"/>
                <a:cs typeface="Times New Roman"/>
              </a:rPr>
              <a:t>.</a:t>
            </a:r>
            <a:r>
              <a:rPr lang="fr-CA" i="1" dirty="0">
                <a:latin typeface="Calibri"/>
                <a:ea typeface="Calibri" panose="020F0502020204030204" pitchFamily="34" charset="0"/>
                <a:cs typeface="Times New Roman"/>
              </a:rPr>
              <a:t> </a:t>
            </a:r>
            <a:r>
              <a:rPr lang="fr-CA" dirty="0">
                <a:latin typeface="Calibri"/>
                <a:ea typeface="Calibri" panose="020F0502020204030204" pitchFamily="34" charset="0"/>
                <a:cs typeface="Times New Roman"/>
              </a:rPr>
              <a:t>Son</a:t>
            </a:r>
            <a:r>
              <a:rPr lang="fr-CA" dirty="0">
                <a:effectLst/>
                <a:latin typeface="Calibri"/>
                <a:ea typeface="Calibri" panose="020F0502020204030204" pitchFamily="34" charset="0"/>
                <a:cs typeface="Times New Roman"/>
              </a:rPr>
              <a:t> salaire est remboursé à partir du budget de la </a:t>
            </a:r>
            <a:r>
              <a:rPr lang="fr-CA" i="1" dirty="0" err="1">
                <a:effectLst/>
                <a:latin typeface="Calibri"/>
                <a:ea typeface="Calibri" panose="020F0502020204030204" pitchFamily="34" charset="0"/>
                <a:cs typeface="Times New Roman"/>
              </a:rPr>
              <a:t>fabriqueREL</a:t>
            </a:r>
            <a:r>
              <a:rPr lang="fr-CA" dirty="0">
                <a:effectLst/>
                <a:latin typeface="Calibri"/>
                <a:ea typeface="Calibri" panose="020F0502020204030204" pitchFamily="34" charset="0"/>
                <a:cs typeface="Times New Roman"/>
              </a:rPr>
              <a:t>. Ses responsabilités sont :</a:t>
            </a:r>
          </a:p>
          <a:p>
            <a:pPr marL="342900" lvl="0" indent="-342900" algn="just">
              <a:lnSpc>
                <a:spcPct val="115000"/>
              </a:lnSpc>
              <a:spcAft>
                <a:spcPts val="600"/>
              </a:spcAft>
              <a:buFont typeface="Symbol" panose="05050102010706020507" pitchFamily="18" charset="2"/>
              <a:buChar char=""/>
            </a:pPr>
            <a:r>
              <a:rPr lang="fr-CA" dirty="0">
                <a:latin typeface="Calibri"/>
                <a:ea typeface="Calibri" panose="020F0502020204030204" pitchFamily="34" charset="0"/>
                <a:cs typeface="Times New Roman"/>
              </a:rPr>
              <a:t>Coordonner</a:t>
            </a:r>
            <a:r>
              <a:rPr lang="fr-CA" dirty="0">
                <a:effectLst/>
                <a:latin typeface="Calibri"/>
                <a:ea typeface="Calibri" panose="020F0502020204030204" pitchFamily="34" charset="0"/>
                <a:cs typeface="Times New Roman"/>
              </a:rPr>
              <a:t> les différentes </a:t>
            </a:r>
            <a:r>
              <a:rPr lang="fr-CA" dirty="0">
                <a:latin typeface="Calibri"/>
                <a:ea typeface="Calibri" panose="020F0502020204030204" pitchFamily="34" charset="0"/>
                <a:cs typeface="Times New Roman"/>
              </a:rPr>
              <a:t>activités </a:t>
            </a:r>
            <a:r>
              <a:rPr lang="fr-CA" dirty="0">
                <a:effectLst/>
                <a:latin typeface="Calibri"/>
                <a:ea typeface="Calibri" panose="020F0502020204030204" pitchFamily="34" charset="0"/>
                <a:cs typeface="Times New Roman"/>
              </a:rPr>
              <a:t>;</a:t>
            </a:r>
          </a:p>
          <a:p>
            <a:pPr marL="342900" lvl="0" indent="-342900" algn="just">
              <a:lnSpc>
                <a:spcPct val="115000"/>
              </a:lnSpc>
              <a:spcAft>
                <a:spcPts val="600"/>
              </a:spcAft>
              <a:buFont typeface="Symbol" panose="05050102010706020507" pitchFamily="18" charset="2"/>
              <a:buChar char=""/>
            </a:pPr>
            <a:r>
              <a:rPr lang="fr-CA" dirty="0">
                <a:effectLst/>
                <a:latin typeface="Calibri"/>
                <a:ea typeface="Calibri" panose="020F0502020204030204" pitchFamily="34" charset="0"/>
                <a:cs typeface="Times New Roman"/>
              </a:rPr>
              <a:t>Développer des règles de fonctionnement et des balises ;</a:t>
            </a:r>
          </a:p>
          <a:p>
            <a:pPr marL="342900" lvl="0" indent="-342900" algn="just">
              <a:lnSpc>
                <a:spcPct val="115000"/>
              </a:lnSpc>
              <a:spcAft>
                <a:spcPts val="600"/>
              </a:spcAft>
              <a:buFont typeface="Symbol" panose="05050102010706020507" pitchFamily="18" charset="2"/>
              <a:buChar char=""/>
            </a:pPr>
            <a:r>
              <a:rPr lang="fr-CA" dirty="0">
                <a:effectLst/>
                <a:latin typeface="Calibri"/>
                <a:ea typeface="Calibri" panose="020F0502020204030204" pitchFamily="34" charset="0"/>
                <a:cs typeface="Times New Roman"/>
              </a:rPr>
              <a:t>Veiller au développement professionnel de l’équipe BIB-CP en lien avec le libre ;</a:t>
            </a:r>
          </a:p>
          <a:p>
            <a:pPr marL="342900" lvl="0" indent="-342900" algn="just">
              <a:lnSpc>
                <a:spcPct val="115000"/>
              </a:lnSpc>
              <a:spcAft>
                <a:spcPts val="600"/>
              </a:spcAft>
              <a:buFont typeface="Symbol" panose="05050102010706020507" pitchFamily="18" charset="2"/>
              <a:buChar char=""/>
            </a:pPr>
            <a:r>
              <a:rPr lang="fr-CA" dirty="0">
                <a:effectLst/>
                <a:latin typeface="Calibri"/>
                <a:ea typeface="Calibri" panose="020F0502020204030204" pitchFamily="34" charset="0"/>
                <a:cs typeface="Times New Roman"/>
              </a:rPr>
              <a:t>Planifier, offrir et participer à des activités de formation et de promotion du libre ;</a:t>
            </a:r>
          </a:p>
          <a:p>
            <a:pPr marL="342900" lvl="0" indent="-342900" algn="just">
              <a:lnSpc>
                <a:spcPct val="115000"/>
              </a:lnSpc>
              <a:spcAft>
                <a:spcPts val="600"/>
              </a:spcAft>
              <a:buFont typeface="Symbol" panose="05050102010706020507" pitchFamily="18" charset="2"/>
              <a:buChar char=""/>
            </a:pPr>
            <a:r>
              <a:rPr lang="fr-CA" dirty="0">
                <a:effectLst/>
                <a:latin typeface="Calibri"/>
                <a:ea typeface="Calibri" panose="020F0502020204030204" pitchFamily="34" charset="0"/>
                <a:cs typeface="Times New Roman"/>
              </a:rPr>
              <a:t>Soutenir les équipes qui accompagnent les projets de REL ;</a:t>
            </a:r>
          </a:p>
          <a:p>
            <a:pPr marL="342900" lvl="0" indent="-342900" algn="just">
              <a:lnSpc>
                <a:spcPct val="115000"/>
              </a:lnSpc>
              <a:spcAft>
                <a:spcPts val="600"/>
              </a:spcAft>
              <a:buFont typeface="Symbol" panose="05050102010706020507" pitchFamily="18" charset="2"/>
              <a:buChar char=""/>
            </a:pPr>
            <a:r>
              <a:rPr lang="fr-CA" dirty="0">
                <a:latin typeface="Calibri"/>
                <a:ea typeface="Calibri" panose="020F0502020204030204" pitchFamily="34" charset="0"/>
                <a:cs typeface="Times New Roman"/>
              </a:rPr>
              <a:t>Favoriser la collaboration avec d’autres initiatives de REL francophones au pays et dans la francophonie.</a:t>
            </a:r>
          </a:p>
        </p:txBody>
      </p:sp>
    </p:spTree>
    <p:extLst>
      <p:ext uri="{BB962C8B-B14F-4D97-AF65-F5344CB8AC3E}">
        <p14:creationId xmlns:p14="http://schemas.microsoft.com/office/powerpoint/2010/main" val="2511277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12</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Équipe pluridisciplinaire / d’accompagnement</a:t>
            </a:r>
          </a:p>
        </p:txBody>
      </p:sp>
      <p:sp>
        <p:nvSpPr>
          <p:cNvPr id="5" name="ZoneTexte 4">
            <a:extLst>
              <a:ext uri="{FF2B5EF4-FFF2-40B4-BE49-F238E27FC236}">
                <a16:creationId xmlns:a16="http://schemas.microsoft.com/office/drawing/2014/main" id="{DA3FA5B6-7BCD-417C-8E11-56B07C3B2EAC}"/>
              </a:ext>
            </a:extLst>
          </p:cNvPr>
          <p:cNvSpPr txBox="1"/>
          <p:nvPr>
            <p:custDataLst>
              <p:tags r:id="rId3"/>
            </p:custDataLst>
          </p:nvPr>
        </p:nvSpPr>
        <p:spPr>
          <a:xfrm>
            <a:off x="746620" y="1138858"/>
            <a:ext cx="10285174" cy="4569264"/>
          </a:xfrm>
          <a:prstGeom prst="rect">
            <a:avLst/>
          </a:prstGeom>
          <a:noFill/>
        </p:spPr>
        <p:txBody>
          <a:bodyPr wrap="square" lIns="91440" tIns="45720" rIns="91440" bIns="45720" rtlCol="0" anchor="t">
            <a:spAutoFit/>
          </a:bodyPr>
          <a:lstStyle/>
          <a:p>
            <a:pPr algn="just">
              <a:lnSpc>
                <a:spcPct val="115000"/>
              </a:lnSpc>
              <a:spcAft>
                <a:spcPts val="600"/>
              </a:spcAft>
            </a:pPr>
            <a:r>
              <a:rPr lang="fr-CA" sz="1900">
                <a:effectLst/>
                <a:latin typeface="Calibri"/>
                <a:ea typeface="Calibri" panose="020F0502020204030204" pitchFamily="34" charset="0"/>
                <a:cs typeface="Times New Roman"/>
              </a:rPr>
              <a:t>Les personnes qui forment l’équipe d’accompagnement sont </a:t>
            </a:r>
            <a:r>
              <a:rPr lang="fr-CA" sz="1900">
                <a:latin typeface="Calibri"/>
                <a:ea typeface="Calibri" panose="020F0502020204030204" pitchFamily="34" charset="0"/>
                <a:cs typeface="Times New Roman"/>
              </a:rPr>
              <a:t>invitées </a:t>
            </a:r>
            <a:r>
              <a:rPr lang="fr-CA" sz="1900">
                <a:effectLst/>
                <a:latin typeface="Calibri"/>
                <a:ea typeface="Calibri" panose="020F0502020204030204" pitchFamily="34" charset="0"/>
                <a:cs typeface="Times New Roman"/>
              </a:rPr>
              <a:t>à travailler en binôme à l’intérieur de leur établissement ou </a:t>
            </a:r>
            <a:r>
              <a:rPr lang="fr-CA" sz="1900" err="1">
                <a:effectLst/>
                <a:latin typeface="Calibri"/>
                <a:ea typeface="Calibri" panose="020F0502020204030204" pitchFamily="34" charset="0"/>
                <a:cs typeface="Times New Roman"/>
              </a:rPr>
              <a:t>interétablissement</a:t>
            </a:r>
            <a:r>
              <a:rPr lang="fr-CA" sz="1900">
                <a:effectLst/>
                <a:latin typeface="Calibri"/>
                <a:ea typeface="Calibri" panose="020F0502020204030204" pitchFamily="34" charset="0"/>
                <a:cs typeface="Times New Roman"/>
              </a:rPr>
              <a:t>, selon les besoins (bibliothécaire et </a:t>
            </a:r>
            <a:r>
              <a:rPr lang="fr-CA" sz="1900" err="1">
                <a:effectLst/>
                <a:latin typeface="Calibri"/>
                <a:ea typeface="Calibri" panose="020F0502020204030204" pitchFamily="34" charset="0"/>
                <a:cs typeface="Times New Roman"/>
              </a:rPr>
              <a:t>conseiller.ère</a:t>
            </a:r>
            <a:r>
              <a:rPr lang="fr-CA" sz="1900">
                <a:effectLst/>
                <a:latin typeface="Calibri"/>
                <a:ea typeface="Calibri" panose="020F0502020204030204" pitchFamily="34" charset="0"/>
                <a:cs typeface="Times New Roman"/>
              </a:rPr>
              <a:t> pédagogique). Une partie de leur salaire est remboursée à partir du budget de la </a:t>
            </a:r>
            <a:r>
              <a:rPr lang="fr-CA" sz="1900" i="1" err="1">
                <a:effectLst/>
                <a:latin typeface="Calibri"/>
                <a:ea typeface="Calibri" panose="020F0502020204030204" pitchFamily="34" charset="0"/>
                <a:cs typeface="Times New Roman"/>
              </a:rPr>
              <a:t>fabriqueREL</a:t>
            </a:r>
            <a:r>
              <a:rPr lang="fr-CA" sz="1900">
                <a:effectLst/>
                <a:latin typeface="Calibri"/>
                <a:ea typeface="Calibri" panose="020F0502020204030204" pitchFamily="34" charset="0"/>
                <a:cs typeface="Times New Roman"/>
              </a:rPr>
              <a:t>.</a:t>
            </a:r>
            <a:r>
              <a:rPr lang="fr-CA" sz="1900">
                <a:latin typeface="Calibri"/>
                <a:ea typeface="Calibri" panose="020F0502020204030204" pitchFamily="34" charset="0"/>
                <a:cs typeface="Times New Roman"/>
              </a:rPr>
              <a:t> </a:t>
            </a:r>
            <a:endParaRPr lang="fr-CA" sz="1900">
              <a:effectLst/>
              <a:latin typeface="Calibri"/>
              <a:ea typeface="Calibri" panose="020F0502020204030204" pitchFamily="34" charset="0"/>
              <a:cs typeface="Times New Roman" panose="02020603050405020304" pitchFamily="18" charset="0"/>
            </a:endParaRPr>
          </a:p>
          <a:p>
            <a:pPr lvl="0" algn="just">
              <a:lnSpc>
                <a:spcPct val="115000"/>
              </a:lnSpc>
              <a:spcAft>
                <a:spcPts val="600"/>
              </a:spcAft>
            </a:pPr>
            <a:r>
              <a:rPr lang="fr-CA" sz="1900">
                <a:latin typeface="Calibri" panose="020F0502020204030204" pitchFamily="34" charset="0"/>
                <a:ea typeface="Calibri" panose="020F0502020204030204" pitchFamily="34" charset="0"/>
                <a:cs typeface="Times New Roman" panose="02020603050405020304" pitchFamily="18" charset="0"/>
              </a:rPr>
              <a:t>Leur</a:t>
            </a:r>
            <a:r>
              <a:rPr lang="fr-CA" sz="1900">
                <a:effectLst/>
                <a:latin typeface="Calibri" panose="020F0502020204030204" pitchFamily="34" charset="0"/>
                <a:ea typeface="Calibri" panose="020F0502020204030204" pitchFamily="34" charset="0"/>
                <a:cs typeface="Times New Roman" panose="02020603050405020304" pitchFamily="18" charset="0"/>
              </a:rPr>
              <a:t>s responsabilités sont :</a:t>
            </a:r>
          </a:p>
          <a:p>
            <a:pPr marL="342900" lvl="0" indent="-342900" algn="just">
              <a:lnSpc>
                <a:spcPct val="115000"/>
              </a:lnSpc>
              <a:spcAft>
                <a:spcPts val="600"/>
              </a:spcAft>
              <a:buFont typeface="Symbol" panose="05050102010706020507" pitchFamily="18" charset="2"/>
              <a:buChar char=""/>
            </a:pPr>
            <a:r>
              <a:rPr lang="fr-CA" sz="1900">
                <a:latin typeface="Calibri"/>
                <a:ea typeface="Calibri" panose="020F0502020204030204" pitchFamily="34" charset="0"/>
                <a:cs typeface="Times New Roman"/>
              </a:rPr>
              <a:t>Contribuer à la réalisation des activités de la </a:t>
            </a:r>
            <a:r>
              <a:rPr lang="fr-CA" sz="1900" i="1" err="1">
                <a:latin typeface="Calibri"/>
                <a:ea typeface="Calibri" panose="020F0502020204030204" pitchFamily="34" charset="0"/>
                <a:cs typeface="Times New Roman"/>
              </a:rPr>
              <a:t>fabriqueREL</a:t>
            </a:r>
            <a:r>
              <a:rPr lang="fr-CA" sz="1900">
                <a:latin typeface="Calibri"/>
                <a:ea typeface="Calibri" panose="020F0502020204030204" pitchFamily="34" charset="0"/>
                <a:cs typeface="Times New Roman"/>
              </a:rPr>
              <a:t>, dont principalement l’accompagnement d</a:t>
            </a:r>
            <a:r>
              <a:rPr lang="fr-CA" sz="1900">
                <a:effectLst/>
                <a:latin typeface="Calibri"/>
                <a:ea typeface="Calibri" panose="020F0502020204030204" pitchFamily="34" charset="0"/>
                <a:cs typeface="Times New Roman"/>
              </a:rPr>
              <a:t>es projets de création de REL ;</a:t>
            </a:r>
          </a:p>
          <a:p>
            <a:pPr marL="342900" lvl="0" indent="-342900" algn="just">
              <a:lnSpc>
                <a:spcPct val="115000"/>
              </a:lnSpc>
              <a:spcAft>
                <a:spcPts val="600"/>
              </a:spcAft>
              <a:buFont typeface="Symbol" panose="05050102010706020507" pitchFamily="18" charset="2"/>
              <a:buChar char=""/>
            </a:pPr>
            <a:r>
              <a:rPr lang="fr-CA" sz="1900">
                <a:latin typeface="Calibri" panose="020F0502020204030204" pitchFamily="34" charset="0"/>
                <a:ea typeface="Calibri" panose="020F0502020204030204" pitchFamily="34" charset="0"/>
                <a:cs typeface="Times New Roman" panose="02020603050405020304" pitchFamily="18" charset="0"/>
              </a:rPr>
              <a:t>Accompagner</a:t>
            </a:r>
            <a:r>
              <a:rPr lang="fr-CA" sz="1900">
                <a:effectLst/>
                <a:latin typeface="Calibri" panose="020F0502020204030204" pitchFamily="34" charset="0"/>
                <a:ea typeface="Calibri" panose="020F0502020204030204" pitchFamily="34" charset="0"/>
                <a:cs typeface="Times New Roman" panose="02020603050405020304" pitchFamily="18" charset="0"/>
              </a:rPr>
              <a:t> leurs collègues désireux </a:t>
            </a:r>
            <a:r>
              <a:rPr lang="fr-CA" sz="1900">
                <a:latin typeface="Calibri" panose="020F0502020204030204" pitchFamily="34" charset="0"/>
                <a:ea typeface="Calibri" panose="020F0502020204030204" pitchFamily="34" charset="0"/>
                <a:cs typeface="Times New Roman" panose="02020603050405020304" pitchFamily="18" charset="0"/>
              </a:rPr>
              <a:t>d’</a:t>
            </a:r>
            <a:r>
              <a:rPr lang="fr-CA" sz="1900">
                <a:effectLst/>
                <a:latin typeface="Calibri" panose="020F0502020204030204" pitchFamily="34" charset="0"/>
                <a:ea typeface="Calibri" panose="020F0502020204030204" pitchFamily="34" charset="0"/>
                <a:cs typeface="Times New Roman" panose="02020603050405020304" pitchFamily="18" charset="0"/>
              </a:rPr>
              <a:t>effectuer des accompagnements ;</a:t>
            </a:r>
            <a:endParaRPr lang="fr-CA" sz="19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600"/>
              </a:spcAft>
              <a:buFont typeface="Symbol" panose="05050102010706020507" pitchFamily="18" charset="2"/>
              <a:buChar char=""/>
            </a:pPr>
            <a:r>
              <a:rPr lang="fr-CA" sz="1900">
                <a:latin typeface="Calibri" panose="020F0502020204030204" pitchFamily="34" charset="0"/>
                <a:ea typeface="Calibri" panose="020F0502020204030204" pitchFamily="34" charset="0"/>
                <a:cs typeface="Times New Roman" panose="02020603050405020304" pitchFamily="18" charset="0"/>
              </a:rPr>
              <a:t>Contribuer à l’amélioration continue des services offerts et des ressources produites (</a:t>
            </a:r>
            <a:r>
              <a:rPr lang="fr-CA" sz="1900" err="1">
                <a:latin typeface="Calibri" panose="020F0502020204030204" pitchFamily="34" charset="0"/>
                <a:ea typeface="Calibri" panose="020F0502020204030204" pitchFamily="34" charset="0"/>
                <a:cs typeface="Times New Roman" panose="02020603050405020304" pitchFamily="18" charset="0"/>
              </a:rPr>
              <a:t>métaREL</a:t>
            </a:r>
            <a:r>
              <a:rPr lang="fr-CA" sz="1900">
                <a:latin typeface="Calibri" panose="020F0502020204030204" pitchFamily="34" charset="0"/>
                <a:ea typeface="Calibri" panose="020F0502020204030204" pitchFamily="34" charset="0"/>
                <a:cs typeface="Times New Roman" panose="02020603050405020304" pitchFamily="18" charset="0"/>
              </a:rPr>
              <a:t>) </a:t>
            </a:r>
            <a:r>
              <a:rPr lang="fr-CA" sz="190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15000"/>
              </a:lnSpc>
              <a:spcAft>
                <a:spcPts val="600"/>
              </a:spcAft>
              <a:buFont typeface="Symbol" panose="05050102010706020507" pitchFamily="18" charset="2"/>
              <a:buChar char=""/>
            </a:pPr>
            <a:r>
              <a:rPr lang="fr-CA" sz="1900">
                <a:effectLst/>
                <a:latin typeface="Calibri" panose="020F0502020204030204" pitchFamily="34" charset="0"/>
                <a:ea typeface="Calibri" panose="020F0502020204030204" pitchFamily="34" charset="0"/>
                <a:cs typeface="Times New Roman" panose="02020603050405020304" pitchFamily="18" charset="0"/>
              </a:rPr>
              <a:t>Offrir et participer à des activités de formation et de promotion du libre et de développement professionnel ;</a:t>
            </a:r>
          </a:p>
          <a:p>
            <a:pPr marL="342900" lvl="0" indent="-342900" algn="just">
              <a:lnSpc>
                <a:spcPct val="115000"/>
              </a:lnSpc>
              <a:spcAft>
                <a:spcPts val="600"/>
              </a:spcAft>
              <a:buFont typeface="Symbol" panose="05050102010706020507" pitchFamily="18" charset="2"/>
              <a:buChar char=""/>
            </a:pPr>
            <a:r>
              <a:rPr lang="fr-CA" sz="1900">
                <a:effectLst/>
                <a:latin typeface="Calibri" panose="020F0502020204030204" pitchFamily="34" charset="0"/>
                <a:ea typeface="Calibri" panose="020F0502020204030204" pitchFamily="34" charset="0"/>
                <a:cs typeface="Times New Roman" panose="02020603050405020304" pitchFamily="18" charset="0"/>
              </a:rPr>
              <a:t>Relayer les informations relatives aux activités de la </a:t>
            </a:r>
            <a:r>
              <a:rPr lang="fr-CA" sz="1900" i="1" err="1">
                <a:effectLst/>
                <a:latin typeface="Calibri" panose="020F0502020204030204" pitchFamily="34" charset="0"/>
                <a:ea typeface="Calibri" panose="020F0502020204030204" pitchFamily="34" charset="0"/>
                <a:cs typeface="Times New Roman" panose="02020603050405020304" pitchFamily="18" charset="0"/>
              </a:rPr>
              <a:t>fabriqueREL</a:t>
            </a:r>
            <a:r>
              <a:rPr lang="fr-CA" sz="1900">
                <a:effectLst/>
                <a:latin typeface="Calibri" panose="020F0502020204030204" pitchFamily="34" charset="0"/>
                <a:ea typeface="Calibri" panose="020F0502020204030204" pitchFamily="34" charset="0"/>
                <a:cs typeface="Times New Roman" panose="02020603050405020304" pitchFamily="18" charset="0"/>
              </a:rPr>
              <a:t> dans leur service respectif et inversement.</a:t>
            </a:r>
          </a:p>
        </p:txBody>
      </p:sp>
    </p:spTree>
    <p:extLst>
      <p:ext uri="{BB962C8B-B14F-4D97-AF65-F5344CB8AC3E}">
        <p14:creationId xmlns:p14="http://schemas.microsoft.com/office/powerpoint/2010/main" val="1839507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2</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288632" y="377505"/>
            <a:ext cx="9479560" cy="646331"/>
          </a:xfrm>
          <a:prstGeom prst="rect">
            <a:avLst/>
          </a:prstGeom>
          <a:noFill/>
        </p:spPr>
        <p:txBody>
          <a:bodyPr wrap="square" rtlCol="0">
            <a:spAutoFit/>
          </a:bodyPr>
          <a:lstStyle/>
          <a:p>
            <a:r>
              <a:rPr lang="fr-CA" sz="3600" b="1"/>
              <a:t>Liminaire 1 – Définition d’une REL </a:t>
            </a:r>
          </a:p>
        </p:txBody>
      </p:sp>
      <p:sp>
        <p:nvSpPr>
          <p:cNvPr id="5" name="Espace réservé du contenu 2">
            <a:extLst>
              <a:ext uri="{FF2B5EF4-FFF2-40B4-BE49-F238E27FC236}">
                <a16:creationId xmlns:a16="http://schemas.microsoft.com/office/drawing/2014/main" id="{D682EAEC-77A7-40B6-9E63-945F65C49AF3}"/>
              </a:ext>
            </a:extLst>
          </p:cNvPr>
          <p:cNvSpPr txBox="1">
            <a:spLocks/>
          </p:cNvSpPr>
          <p:nvPr>
            <p:custDataLst>
              <p:tags r:id="rId3"/>
            </p:custDataLst>
          </p:nvPr>
        </p:nvSpPr>
        <p:spPr>
          <a:xfrm>
            <a:off x="3392719" y="1518668"/>
            <a:ext cx="8020050" cy="412571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Tx/>
              <a:buNone/>
              <a:defRPr sz="2400" kern="1200" baseline="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CA" sz="2000"/>
              <a:t>Selon l’UNESCO, [l]</a:t>
            </a:r>
            <a:r>
              <a:rPr lang="fr-CA" sz="2000" i="1"/>
              <a:t>es ressources éducatives libres (REL) sont des matériels d’enseignement, d’apprentissage ou de recherche appartenant au domaine public ou publiées avec une licence de propriété intellectuelle permettant leur utilisation, adaptation et distribution à titre gratuit. </a:t>
            </a:r>
            <a:endParaRPr lang="fr-CA" sz="2000"/>
          </a:p>
          <a:p>
            <a:r>
              <a:rPr lang="fr-CA" sz="2000" err="1"/>
              <a:t>Wiley</a:t>
            </a:r>
            <a:r>
              <a:rPr lang="fr-CA" sz="2000"/>
              <a:t> (2014) précise un ensemble de 5 permissions (5R) qui déterminent le caractère libre ou non d’une ressource éducative.</a:t>
            </a:r>
          </a:p>
          <a:p>
            <a:pPr>
              <a:spcBef>
                <a:spcPts val="600"/>
              </a:spcBef>
            </a:pPr>
            <a:r>
              <a:rPr lang="fr-CA" sz="2000"/>
              <a:t> </a:t>
            </a:r>
          </a:p>
          <a:p>
            <a:pPr>
              <a:spcBef>
                <a:spcPts val="600"/>
              </a:spcBef>
            </a:pPr>
            <a:endParaRPr lang="fr-CA" sz="2000"/>
          </a:p>
          <a:p>
            <a:endParaRPr lang="fr-CA" sz="2000"/>
          </a:p>
          <a:p>
            <a:endParaRPr lang="fr-CA" sz="2000"/>
          </a:p>
          <a:p>
            <a:r>
              <a:rPr lang="fr-CA" sz="2000"/>
              <a:t>Ainsi, la </a:t>
            </a:r>
            <a:r>
              <a:rPr lang="fr-CA" sz="2000" i="1" err="1"/>
              <a:t>fabriqueREL</a:t>
            </a:r>
            <a:r>
              <a:rPr lang="fr-CA" sz="2000"/>
              <a:t> </a:t>
            </a:r>
            <a:r>
              <a:rPr lang="fr-CA" sz="2000" u="sng"/>
              <a:t>adopte la définition de l’Unesco </a:t>
            </a:r>
            <a:r>
              <a:rPr lang="fr-CA" sz="2000"/>
              <a:t>et la précise, selon les travaux de </a:t>
            </a:r>
            <a:r>
              <a:rPr lang="fr-CA" sz="2000" err="1"/>
              <a:t>Wiley</a:t>
            </a:r>
            <a:r>
              <a:rPr lang="fr-CA" sz="2000"/>
              <a:t>, en statuant qu’une ressource dite libre est une ressource dont la licence accorde les permissions désignées par les </a:t>
            </a:r>
            <a:r>
              <a:rPr lang="fr-CA" sz="2000" u="sng"/>
              <a:t>5R </a:t>
            </a:r>
            <a:r>
              <a:rPr lang="fr-CA" sz="2000"/>
              <a:t>et donc </a:t>
            </a:r>
            <a:r>
              <a:rPr lang="fr-CA" sz="2000" u="sng"/>
              <a:t>permet nécessairement la modification</a:t>
            </a:r>
            <a:r>
              <a:rPr lang="fr-CA" sz="2000"/>
              <a:t>.  </a:t>
            </a:r>
          </a:p>
        </p:txBody>
      </p:sp>
      <p:pic>
        <p:nvPicPr>
          <p:cNvPr id="6" name="Espace réservé du contenu 7">
            <a:extLst>
              <a:ext uri="{FF2B5EF4-FFF2-40B4-BE49-F238E27FC236}">
                <a16:creationId xmlns:a16="http://schemas.microsoft.com/office/drawing/2014/main" id="{3A0AD727-6446-4EF6-BEFD-E3B877E873C4}"/>
              </a:ext>
            </a:extLst>
          </p:cNvPr>
          <p:cNvPicPr>
            <a:picLocks noChangeAspect="1"/>
          </p:cNvPicPr>
          <p:nvPr>
            <p:custDataLst>
              <p:tags r:id="rId4"/>
            </p:custDataLst>
          </p:nvPr>
        </p:nvPicPr>
        <p:blipFill>
          <a:blip r:embed="rId12"/>
          <a:stretch>
            <a:fillRect/>
          </a:stretch>
        </p:blipFill>
        <p:spPr>
          <a:xfrm>
            <a:off x="459019" y="1280445"/>
            <a:ext cx="2743796" cy="4238625"/>
          </a:xfrm>
          <a:prstGeom prst="rect">
            <a:avLst/>
          </a:prstGeom>
        </p:spPr>
      </p:pic>
      <p:sp>
        <p:nvSpPr>
          <p:cNvPr id="7" name="ZoneTexte 6">
            <a:extLst>
              <a:ext uri="{FF2B5EF4-FFF2-40B4-BE49-F238E27FC236}">
                <a16:creationId xmlns:a16="http://schemas.microsoft.com/office/drawing/2014/main" id="{EDBFD4EB-B6A9-420B-8CEF-CDF8CF1B5210}"/>
              </a:ext>
            </a:extLst>
          </p:cNvPr>
          <p:cNvSpPr txBox="1"/>
          <p:nvPr>
            <p:custDataLst>
              <p:tags r:id="rId5"/>
            </p:custDataLst>
          </p:nvPr>
        </p:nvSpPr>
        <p:spPr>
          <a:xfrm>
            <a:off x="619125" y="5519070"/>
            <a:ext cx="2423584" cy="307777"/>
          </a:xfrm>
          <a:prstGeom prst="rect">
            <a:avLst/>
          </a:prstGeom>
          <a:noFill/>
        </p:spPr>
        <p:txBody>
          <a:bodyPr wrap="square">
            <a:spAutoFit/>
          </a:bodyPr>
          <a:lstStyle/>
          <a:p>
            <a:r>
              <a:rPr lang="fr-CA" sz="1400">
                <a:hlinkClick r:id="rId13"/>
              </a:rPr>
              <a:t>https://fabriquerel.org/rel</a:t>
            </a:r>
            <a:r>
              <a:rPr lang="fr-CA" sz="1400"/>
              <a:t> /</a:t>
            </a:r>
          </a:p>
        </p:txBody>
      </p:sp>
      <p:pic>
        <p:nvPicPr>
          <p:cNvPr id="8" name="Image 7" descr="Une image contenant chemise&#10;&#10;Description générée automatiquement">
            <a:extLst>
              <a:ext uri="{FF2B5EF4-FFF2-40B4-BE49-F238E27FC236}">
                <a16:creationId xmlns:a16="http://schemas.microsoft.com/office/drawing/2014/main" id="{6D44C9EA-080F-4FAB-B5F5-06690A0CCBFA}"/>
              </a:ext>
            </a:extLst>
          </p:cNvPr>
          <p:cNvPicPr>
            <a:picLocks noChangeAspect="1"/>
          </p:cNvPicPr>
          <p:nvPr>
            <p:custDataLst>
              <p:tags r:id="rId6"/>
            </p:custDataLst>
          </p:nvPr>
        </p:nvPicPr>
        <p:blipFill>
          <a:blip r:embed="rId14"/>
          <a:stretch>
            <a:fillRect/>
          </a:stretch>
        </p:blipFill>
        <p:spPr>
          <a:xfrm>
            <a:off x="5545070" y="3323388"/>
            <a:ext cx="696744" cy="865219"/>
          </a:xfrm>
          <a:prstGeom prst="rect">
            <a:avLst/>
          </a:prstGeom>
        </p:spPr>
      </p:pic>
      <p:pic>
        <p:nvPicPr>
          <p:cNvPr id="9" name="Image 8">
            <a:extLst>
              <a:ext uri="{FF2B5EF4-FFF2-40B4-BE49-F238E27FC236}">
                <a16:creationId xmlns:a16="http://schemas.microsoft.com/office/drawing/2014/main" id="{FAD1B688-A613-4293-97C3-1D2F22E5A9DC}"/>
              </a:ext>
            </a:extLst>
          </p:cNvPr>
          <p:cNvPicPr>
            <a:picLocks noChangeAspect="1"/>
          </p:cNvPicPr>
          <p:nvPr>
            <p:custDataLst>
              <p:tags r:id="rId7"/>
            </p:custDataLst>
          </p:nvPr>
        </p:nvPicPr>
        <p:blipFill>
          <a:blip r:embed="rId15"/>
          <a:stretch>
            <a:fillRect/>
          </a:stretch>
        </p:blipFill>
        <p:spPr>
          <a:xfrm>
            <a:off x="4340413" y="3323389"/>
            <a:ext cx="683990" cy="865218"/>
          </a:xfrm>
          <a:prstGeom prst="rect">
            <a:avLst/>
          </a:prstGeom>
        </p:spPr>
      </p:pic>
      <p:pic>
        <p:nvPicPr>
          <p:cNvPr id="10" name="Image 9">
            <a:extLst>
              <a:ext uri="{FF2B5EF4-FFF2-40B4-BE49-F238E27FC236}">
                <a16:creationId xmlns:a16="http://schemas.microsoft.com/office/drawing/2014/main" id="{E5A520A5-0F60-4706-AB3D-B3EDEDDA9070}"/>
              </a:ext>
            </a:extLst>
          </p:cNvPr>
          <p:cNvPicPr>
            <a:picLocks noChangeAspect="1"/>
          </p:cNvPicPr>
          <p:nvPr>
            <p:custDataLst>
              <p:tags r:id="rId8"/>
            </p:custDataLst>
          </p:nvPr>
        </p:nvPicPr>
        <p:blipFill>
          <a:blip r:embed="rId16"/>
          <a:stretch>
            <a:fillRect/>
          </a:stretch>
        </p:blipFill>
        <p:spPr>
          <a:xfrm>
            <a:off x="8164505" y="3227176"/>
            <a:ext cx="763965" cy="961431"/>
          </a:xfrm>
          <a:prstGeom prst="rect">
            <a:avLst/>
          </a:prstGeom>
        </p:spPr>
      </p:pic>
      <p:pic>
        <p:nvPicPr>
          <p:cNvPr id="11" name="Image 10" descr="Une image contenant horloge&#10;&#10;Description générée automatiquement">
            <a:extLst>
              <a:ext uri="{FF2B5EF4-FFF2-40B4-BE49-F238E27FC236}">
                <a16:creationId xmlns:a16="http://schemas.microsoft.com/office/drawing/2014/main" id="{876397C7-70EE-4F76-9790-591213414145}"/>
              </a:ext>
            </a:extLst>
          </p:cNvPr>
          <p:cNvPicPr>
            <a:picLocks noChangeAspect="1"/>
          </p:cNvPicPr>
          <p:nvPr>
            <p:custDataLst>
              <p:tags r:id="rId9"/>
            </p:custDataLst>
          </p:nvPr>
        </p:nvPicPr>
        <p:blipFill>
          <a:blip r:embed="rId17"/>
          <a:stretch>
            <a:fillRect/>
          </a:stretch>
        </p:blipFill>
        <p:spPr>
          <a:xfrm>
            <a:off x="9421904" y="3335101"/>
            <a:ext cx="692576" cy="853506"/>
          </a:xfrm>
          <a:prstGeom prst="rect">
            <a:avLst/>
          </a:prstGeom>
        </p:spPr>
      </p:pic>
      <p:grpSp>
        <p:nvGrpSpPr>
          <p:cNvPr id="12" name="Groupe 11">
            <a:extLst>
              <a:ext uri="{FF2B5EF4-FFF2-40B4-BE49-F238E27FC236}">
                <a16:creationId xmlns:a16="http://schemas.microsoft.com/office/drawing/2014/main" id="{FB0D65E8-1FA0-47D1-8800-3F68A8BAA14B}"/>
              </a:ext>
            </a:extLst>
          </p:cNvPr>
          <p:cNvGrpSpPr/>
          <p:nvPr>
            <p:custDataLst>
              <p:tags r:id="rId10"/>
            </p:custDataLst>
          </p:nvPr>
        </p:nvGrpSpPr>
        <p:grpSpPr>
          <a:xfrm>
            <a:off x="6751241" y="3227176"/>
            <a:ext cx="865505" cy="961431"/>
            <a:chOff x="6162653" y="2930816"/>
            <a:chExt cx="2857899" cy="2772666"/>
          </a:xfrm>
        </p:grpSpPr>
        <p:pic>
          <p:nvPicPr>
            <p:cNvPr id="13" name="Image 12">
              <a:extLst>
                <a:ext uri="{FF2B5EF4-FFF2-40B4-BE49-F238E27FC236}">
                  <a16:creationId xmlns:a16="http://schemas.microsoft.com/office/drawing/2014/main" id="{9F7268A3-399F-49A2-A467-F30E12C23B5E}"/>
                </a:ext>
              </a:extLst>
            </p:cNvPr>
            <p:cNvPicPr>
              <a:picLocks noChangeAspect="1"/>
            </p:cNvPicPr>
            <p:nvPr/>
          </p:nvPicPr>
          <p:blipFill>
            <a:blip r:embed="rId18"/>
            <a:stretch>
              <a:fillRect/>
            </a:stretch>
          </p:blipFill>
          <p:spPr>
            <a:xfrm>
              <a:off x="6162653" y="5293850"/>
              <a:ext cx="2857899" cy="409632"/>
            </a:xfrm>
            <a:prstGeom prst="rect">
              <a:avLst/>
            </a:prstGeom>
          </p:spPr>
        </p:pic>
        <p:pic>
          <p:nvPicPr>
            <p:cNvPr id="14" name="Image 13" descr="Une image contenant horloge, signe&#10;&#10;Description générée automatiquement">
              <a:extLst>
                <a:ext uri="{FF2B5EF4-FFF2-40B4-BE49-F238E27FC236}">
                  <a16:creationId xmlns:a16="http://schemas.microsoft.com/office/drawing/2014/main" id="{2D7B7200-4A31-4FE9-A57D-6F5FD06211ED}"/>
                </a:ext>
              </a:extLst>
            </p:cNvPr>
            <p:cNvPicPr>
              <a:picLocks noChangeAspect="1"/>
            </p:cNvPicPr>
            <p:nvPr/>
          </p:nvPicPr>
          <p:blipFill>
            <a:blip r:embed="rId19"/>
            <a:stretch>
              <a:fillRect/>
            </a:stretch>
          </p:blipFill>
          <p:spPr>
            <a:xfrm>
              <a:off x="6462732" y="2930816"/>
              <a:ext cx="2257740" cy="2381582"/>
            </a:xfrm>
            <a:prstGeom prst="rect">
              <a:avLst/>
            </a:prstGeom>
          </p:spPr>
        </p:pic>
      </p:grpSp>
    </p:spTree>
    <p:extLst>
      <p:ext uri="{BB962C8B-B14F-4D97-AF65-F5344CB8AC3E}">
        <p14:creationId xmlns:p14="http://schemas.microsoft.com/office/powerpoint/2010/main" val="2651493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3</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Liminaire 2 – Buts de la </a:t>
            </a:r>
            <a:r>
              <a:rPr lang="fr-CA" sz="3600" b="1" i="1" err="1"/>
              <a:t>fabriqueREL</a:t>
            </a:r>
            <a:r>
              <a:rPr lang="fr-CA" sz="3600" b="1"/>
              <a:t> </a:t>
            </a:r>
          </a:p>
        </p:txBody>
      </p:sp>
      <p:sp>
        <p:nvSpPr>
          <p:cNvPr id="3" name="ZoneTexte 2">
            <a:extLst>
              <a:ext uri="{FF2B5EF4-FFF2-40B4-BE49-F238E27FC236}">
                <a16:creationId xmlns:a16="http://schemas.microsoft.com/office/drawing/2014/main" id="{767A8C06-75F2-4064-86E3-8DFB9134F841}"/>
              </a:ext>
            </a:extLst>
          </p:cNvPr>
          <p:cNvSpPr txBox="1"/>
          <p:nvPr>
            <p:custDataLst>
              <p:tags r:id="rId3"/>
            </p:custDataLst>
          </p:nvPr>
        </p:nvSpPr>
        <p:spPr>
          <a:xfrm>
            <a:off x="805343" y="1392572"/>
            <a:ext cx="10486239" cy="4783874"/>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fr-CA" sz="2000">
                <a:effectLst/>
                <a:latin typeface="Calibri" panose="020F0502020204030204" pitchFamily="34" charset="0"/>
                <a:ea typeface="Calibri" panose="020F0502020204030204" pitchFamily="34" charset="0"/>
                <a:cs typeface="Calibri" panose="020F0502020204030204" pitchFamily="34" charset="0"/>
              </a:rPr>
              <a:t>Contribuer à la réalisation du plan numérique en éducation et en enseignement supérieur</a:t>
            </a:r>
            <a:endParaRPr lang="fr-CA" sz="2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latin typeface="Calibri" panose="020F0502020204030204" pitchFamily="34" charset="0"/>
                <a:ea typeface="Calibri" panose="020F0502020204030204" pitchFamily="34" charset="0"/>
                <a:cs typeface="Calibri" panose="020F0502020204030204" pitchFamily="34" charset="0"/>
              </a:rPr>
              <a:t>Véhiculer les valeurs sous-jacentes aux ressources éducatives libres</a:t>
            </a:r>
            <a:endParaRPr lang="fr-CA" sz="2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latin typeface="Calibri" panose="020F0502020204030204" pitchFamily="34" charset="0"/>
                <a:ea typeface="Calibri" panose="020F0502020204030204" pitchFamily="34" charset="0"/>
                <a:cs typeface="Calibri" panose="020F0502020204030204" pitchFamily="34" charset="0"/>
              </a:rPr>
              <a:t>Promouvoir auprès des personnes enseignantes et les établissements d’enseignement supérieur la création, la promotion et l’utilisation des ressources éducatives libres</a:t>
            </a:r>
            <a:endParaRPr lang="fr-CA" sz="2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latin typeface="Calibri" panose="020F0502020204030204" pitchFamily="34" charset="0"/>
                <a:ea typeface="Calibri" panose="020F0502020204030204" pitchFamily="34" charset="0"/>
                <a:cs typeface="Calibri" panose="020F0502020204030204" pitchFamily="34" charset="0"/>
              </a:rPr>
              <a:t>Renforcer la collaboration des établissements universitaires et collégiaux par des actions nécessitant la complémentarité de leurs ressources</a:t>
            </a:r>
            <a:endParaRPr lang="fr-CA" sz="2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latin typeface="Calibri" panose="020F0502020204030204" pitchFamily="34" charset="0"/>
                <a:ea typeface="Calibri" panose="020F0502020204030204" pitchFamily="34" charset="0"/>
                <a:cs typeface="Calibri" panose="020F0502020204030204" pitchFamily="34" charset="0"/>
              </a:rPr>
              <a:t>Fournir des ressources éducatives libres aux personnes enseignantes et participer à l’offre de </a:t>
            </a:r>
            <a:r>
              <a:rPr lang="fr-CA" sz="2000" err="1">
                <a:effectLst/>
                <a:latin typeface="Calibri" panose="020F0502020204030204" pitchFamily="34" charset="0"/>
                <a:ea typeface="Calibri" panose="020F0502020204030204" pitchFamily="34" charset="0"/>
                <a:cs typeface="Calibri" panose="020F0502020204030204" pitchFamily="34" charset="0"/>
              </a:rPr>
              <a:t>eCampus</a:t>
            </a:r>
            <a:r>
              <a:rPr lang="fr-CA" sz="2000">
                <a:effectLst/>
                <a:latin typeface="Calibri" panose="020F0502020204030204" pitchFamily="34" charset="0"/>
                <a:ea typeface="Calibri" panose="020F0502020204030204" pitchFamily="34" charset="0"/>
                <a:cs typeface="Calibri" panose="020F0502020204030204" pitchFamily="34" charset="0"/>
              </a:rPr>
              <a:t> Québec</a:t>
            </a:r>
            <a:endParaRPr lang="fr-CA" sz="2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latin typeface="Calibri" panose="020F0502020204030204" pitchFamily="34" charset="0"/>
                <a:ea typeface="Calibri" panose="020F0502020204030204" pitchFamily="34" charset="0"/>
                <a:cs typeface="Calibri" panose="020F0502020204030204" pitchFamily="34" charset="0"/>
              </a:rPr>
              <a:t>Créer, produire et diffuser des ressources éducatives libres ou utiliser et enrichir des ressources éducatives libres existantes</a:t>
            </a:r>
            <a:endParaRPr lang="fr-CA" sz="2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latin typeface="Calibri" panose="020F0502020204030204" pitchFamily="34" charset="0"/>
                <a:ea typeface="Calibri" panose="020F0502020204030204" pitchFamily="34" charset="0"/>
                <a:cs typeface="Calibri" panose="020F0502020204030204" pitchFamily="34" charset="0"/>
              </a:rPr>
              <a:t>Développer la littératie numérique des personnes enseignantes</a:t>
            </a:r>
            <a:endParaRPr lang="fr-CA" sz="20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fr-CA" sz="2000">
                <a:effectLst/>
                <a:latin typeface="Calibri" panose="020F0502020204030204" pitchFamily="34" charset="0"/>
                <a:ea typeface="Calibri" panose="020F0502020204030204" pitchFamily="34" charset="0"/>
                <a:cs typeface="Calibri" panose="020F0502020204030204" pitchFamily="34" charset="0"/>
              </a:rPr>
              <a:t>Développer l’expertise professionnelle du personnel pédagogique et des </a:t>
            </a:r>
            <a:r>
              <a:rPr lang="fr-CA" sz="2000" err="1">
                <a:effectLst/>
                <a:latin typeface="Calibri" panose="020F0502020204030204" pitchFamily="34" charset="0"/>
                <a:ea typeface="Calibri" panose="020F0502020204030204" pitchFamily="34" charset="0"/>
                <a:cs typeface="Calibri" panose="020F0502020204030204" pitchFamily="34" charset="0"/>
              </a:rPr>
              <a:t>bicliothèques</a:t>
            </a:r>
            <a:r>
              <a:rPr lang="fr-CA" sz="2000">
                <a:effectLst/>
                <a:latin typeface="Calibri" panose="020F0502020204030204" pitchFamily="34" charset="0"/>
                <a:ea typeface="Calibri" panose="020F0502020204030204" pitchFamily="34" charset="0"/>
                <a:cs typeface="Calibri" panose="020F0502020204030204" pitchFamily="34" charset="0"/>
              </a:rPr>
              <a:t> en soutien aux personnes enseignantes</a:t>
            </a:r>
            <a:endParaRPr lang="fr-CA" sz="2000">
              <a:effectLst/>
              <a:latin typeface="Calibri" panose="020F0502020204030204" pitchFamily="34" charset="0"/>
              <a:ea typeface="Calibri" panose="020F0502020204030204" pitchFamily="34" charset="0"/>
              <a:cs typeface="Times New Roman" panose="02020603050405020304" pitchFamily="18" charset="0"/>
            </a:endParaRPr>
          </a:p>
          <a:p>
            <a:endParaRPr lang="fr-CA" sz="2000"/>
          </a:p>
        </p:txBody>
      </p:sp>
    </p:spTree>
    <p:extLst>
      <p:ext uri="{BB962C8B-B14F-4D97-AF65-F5344CB8AC3E}">
        <p14:creationId xmlns:p14="http://schemas.microsoft.com/office/powerpoint/2010/main" val="3148916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4</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508744" y="332172"/>
            <a:ext cx="9479560" cy="646331"/>
          </a:xfrm>
          <a:prstGeom prst="rect">
            <a:avLst/>
          </a:prstGeom>
          <a:noFill/>
        </p:spPr>
        <p:txBody>
          <a:bodyPr wrap="square" rtlCol="0">
            <a:spAutoFit/>
          </a:bodyPr>
          <a:lstStyle/>
          <a:p>
            <a:r>
              <a:rPr lang="fr-CA" sz="3600" b="1"/>
              <a:t>Liminaire 3 – Principes en appui à la </a:t>
            </a:r>
            <a:r>
              <a:rPr lang="fr-CA" sz="3600" b="1" i="1" err="1"/>
              <a:t>fabriqueREL</a:t>
            </a:r>
            <a:r>
              <a:rPr lang="fr-CA" sz="3600" b="1"/>
              <a:t> </a:t>
            </a:r>
          </a:p>
        </p:txBody>
      </p:sp>
      <p:grpSp>
        <p:nvGrpSpPr>
          <p:cNvPr id="25" name="Groupe 24">
            <a:extLst>
              <a:ext uri="{FF2B5EF4-FFF2-40B4-BE49-F238E27FC236}">
                <a16:creationId xmlns:a16="http://schemas.microsoft.com/office/drawing/2014/main" id="{7B6EA8B5-DC5A-4AE5-B43B-FC7D1B70D08C}"/>
              </a:ext>
            </a:extLst>
          </p:cNvPr>
          <p:cNvGrpSpPr/>
          <p:nvPr>
            <p:custDataLst>
              <p:tags r:id="rId3"/>
            </p:custDataLst>
          </p:nvPr>
        </p:nvGrpSpPr>
        <p:grpSpPr>
          <a:xfrm>
            <a:off x="147906" y="1689229"/>
            <a:ext cx="2630983" cy="2801916"/>
            <a:chOff x="487163" y="1370572"/>
            <a:chExt cx="2630983" cy="2801916"/>
          </a:xfrm>
        </p:grpSpPr>
        <p:grpSp>
          <p:nvGrpSpPr>
            <p:cNvPr id="20" name="Groupe 19">
              <a:extLst>
                <a:ext uri="{FF2B5EF4-FFF2-40B4-BE49-F238E27FC236}">
                  <a16:creationId xmlns:a16="http://schemas.microsoft.com/office/drawing/2014/main" id="{1CA51215-7C90-44C5-8EC4-2CA36C5D7ECF}"/>
                </a:ext>
              </a:extLst>
            </p:cNvPr>
            <p:cNvGrpSpPr/>
            <p:nvPr/>
          </p:nvGrpSpPr>
          <p:grpSpPr>
            <a:xfrm>
              <a:off x="487163" y="1370572"/>
              <a:ext cx="2630983" cy="1820756"/>
              <a:chOff x="3493410" y="1887488"/>
              <a:chExt cx="2258706" cy="1510229"/>
            </a:xfrm>
          </p:grpSpPr>
          <p:sp>
            <p:nvSpPr>
              <p:cNvPr id="21" name="Rectangle 20">
                <a:extLst>
                  <a:ext uri="{FF2B5EF4-FFF2-40B4-BE49-F238E27FC236}">
                    <a16:creationId xmlns:a16="http://schemas.microsoft.com/office/drawing/2014/main" id="{B6262C00-E36B-4A9F-B380-BDE189D1FB7A}"/>
                  </a:ext>
                </a:extLst>
              </p:cNvPr>
              <p:cNvSpPr/>
              <p:nvPr/>
            </p:nvSpPr>
            <p:spPr>
              <a:xfrm>
                <a:off x="3493410" y="3028385"/>
                <a:ext cx="2258706" cy="369332"/>
              </a:xfrm>
              <a:prstGeom prst="rect">
                <a:avLst/>
              </a:prstGeom>
            </p:spPr>
            <p:txBody>
              <a:bodyPr wrap="square">
                <a:spAutoFit/>
              </a:bodyPr>
              <a:lstStyle/>
              <a:p>
                <a:pPr algn="ctr"/>
                <a:r>
                  <a:rPr lang="fr-FR" b="1">
                    <a:solidFill>
                      <a:schemeClr val="accent1"/>
                    </a:solidFill>
                  </a:rPr>
                  <a:t>Valeurs</a:t>
                </a:r>
              </a:p>
            </p:txBody>
          </p:sp>
          <p:pic>
            <p:nvPicPr>
              <p:cNvPr id="22" name="Image 21" descr="Une image contenant texte&#10;&#10;Description générée automatiquement">
                <a:extLst>
                  <a:ext uri="{FF2B5EF4-FFF2-40B4-BE49-F238E27FC236}">
                    <a16:creationId xmlns:a16="http://schemas.microsoft.com/office/drawing/2014/main" id="{A06E266D-0482-490D-9169-6CD6A91E27C5}"/>
                  </a:ext>
                </a:extLst>
              </p:cNvPr>
              <p:cNvPicPr>
                <a:picLocks noChangeAspect="1"/>
              </p:cNvPicPr>
              <p:nvPr/>
            </p:nvPicPr>
            <p:blipFill>
              <a:blip r:embed="rId7"/>
              <a:stretch>
                <a:fillRect/>
              </a:stretch>
            </p:blipFill>
            <p:spPr>
              <a:xfrm>
                <a:off x="3912800" y="1887488"/>
                <a:ext cx="1325563" cy="1325563"/>
              </a:xfrm>
              <a:prstGeom prst="rect">
                <a:avLst/>
              </a:prstGeom>
            </p:spPr>
          </p:pic>
        </p:grpSp>
        <p:sp>
          <p:nvSpPr>
            <p:cNvPr id="23" name="ZoneTexte 22">
              <a:extLst>
                <a:ext uri="{FF2B5EF4-FFF2-40B4-BE49-F238E27FC236}">
                  <a16:creationId xmlns:a16="http://schemas.microsoft.com/office/drawing/2014/main" id="{ADA790D3-0567-4CB9-9195-BD9D572ABF7C}"/>
                </a:ext>
              </a:extLst>
            </p:cNvPr>
            <p:cNvSpPr txBox="1"/>
            <p:nvPr/>
          </p:nvSpPr>
          <p:spPr>
            <a:xfrm>
              <a:off x="670140" y="3500573"/>
              <a:ext cx="2265028" cy="671915"/>
            </a:xfrm>
            <a:prstGeom prst="rect">
              <a:avLst/>
            </a:prstGeom>
            <a:noFill/>
          </p:spPr>
          <p:txBody>
            <a:bodyPr wrap="square" rtlCol="0">
              <a:spAutoFit/>
            </a:bodyPr>
            <a:lstStyle/>
            <a:p>
              <a:pPr lvl="0">
                <a:lnSpc>
                  <a:spcPct val="107000"/>
                </a:lnSpc>
              </a:pPr>
              <a:r>
                <a:rPr lang="fr-CA" sz="1800">
                  <a:effectLst/>
                  <a:latin typeface="Calibri" panose="020F0502020204030204" pitchFamily="34" charset="0"/>
                  <a:ea typeface="Calibri" panose="020F0502020204030204" pitchFamily="34" charset="0"/>
                  <a:cs typeface="Calibri" panose="020F0502020204030204" pitchFamily="34" charset="0"/>
                </a:rPr>
                <a:t>La connaissance vue comme un bien public</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6" name="Groupe 25">
            <a:extLst>
              <a:ext uri="{FF2B5EF4-FFF2-40B4-BE49-F238E27FC236}">
                <a16:creationId xmlns:a16="http://schemas.microsoft.com/office/drawing/2014/main" id="{5CAFBE82-1921-4A32-8141-44B182D76496}"/>
              </a:ext>
            </a:extLst>
          </p:cNvPr>
          <p:cNvGrpSpPr/>
          <p:nvPr>
            <p:custDataLst>
              <p:tags r:id="rId4"/>
            </p:custDataLst>
          </p:nvPr>
        </p:nvGrpSpPr>
        <p:grpSpPr>
          <a:xfrm>
            <a:off x="2778889" y="2139873"/>
            <a:ext cx="3942824" cy="3181162"/>
            <a:chOff x="2918133" y="1697430"/>
            <a:chExt cx="3942824" cy="3181162"/>
          </a:xfrm>
        </p:grpSpPr>
        <p:grpSp>
          <p:nvGrpSpPr>
            <p:cNvPr id="16" name="Groupe 15">
              <a:extLst>
                <a:ext uri="{FF2B5EF4-FFF2-40B4-BE49-F238E27FC236}">
                  <a16:creationId xmlns:a16="http://schemas.microsoft.com/office/drawing/2014/main" id="{04666A58-8443-4CEC-9BE0-38949510B0CB}"/>
                </a:ext>
              </a:extLst>
            </p:cNvPr>
            <p:cNvGrpSpPr/>
            <p:nvPr/>
          </p:nvGrpSpPr>
          <p:grpSpPr>
            <a:xfrm>
              <a:off x="3476325" y="1697430"/>
              <a:ext cx="2630983" cy="1734253"/>
              <a:chOff x="7530059" y="2242755"/>
              <a:chExt cx="2258706" cy="1438479"/>
            </a:xfrm>
          </p:grpSpPr>
          <p:sp>
            <p:nvSpPr>
              <p:cNvPr id="17" name="Rectangle 16">
                <a:extLst>
                  <a:ext uri="{FF2B5EF4-FFF2-40B4-BE49-F238E27FC236}">
                    <a16:creationId xmlns:a16="http://schemas.microsoft.com/office/drawing/2014/main" id="{E2E8CDA2-9BA9-45B3-A8D6-B82D6765A9E9}"/>
                  </a:ext>
                </a:extLst>
              </p:cNvPr>
              <p:cNvSpPr/>
              <p:nvPr/>
            </p:nvSpPr>
            <p:spPr>
              <a:xfrm>
                <a:off x="7530059" y="3034903"/>
                <a:ext cx="2258706" cy="646331"/>
              </a:xfrm>
              <a:prstGeom prst="rect">
                <a:avLst/>
              </a:prstGeom>
            </p:spPr>
            <p:txBody>
              <a:bodyPr wrap="square">
                <a:spAutoFit/>
              </a:bodyPr>
              <a:lstStyle/>
              <a:p>
                <a:pPr algn="ctr"/>
                <a:r>
                  <a:rPr lang="fr-FR" b="1">
                    <a:solidFill>
                      <a:schemeClr val="accent1"/>
                    </a:solidFill>
                  </a:rPr>
                  <a:t>Contenus vs apprentissage</a:t>
                </a:r>
              </a:p>
            </p:txBody>
          </p:sp>
          <p:pic>
            <p:nvPicPr>
              <p:cNvPr id="18" name="Graphique 17" descr="Questions">
                <a:extLst>
                  <a:ext uri="{FF2B5EF4-FFF2-40B4-BE49-F238E27FC236}">
                    <a16:creationId xmlns:a16="http://schemas.microsoft.com/office/drawing/2014/main" id="{2C5B5E15-8AB3-48AA-82B4-A2273D8DA39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719186" y="2242755"/>
                <a:ext cx="747735" cy="747735"/>
              </a:xfrm>
              <a:prstGeom prst="rect">
                <a:avLst/>
              </a:prstGeom>
            </p:spPr>
          </p:pic>
          <p:pic>
            <p:nvPicPr>
              <p:cNvPr id="19" name="Graphique 18" descr="Livres">
                <a:extLst>
                  <a:ext uri="{FF2B5EF4-FFF2-40B4-BE49-F238E27FC236}">
                    <a16:creationId xmlns:a16="http://schemas.microsoft.com/office/drawing/2014/main" id="{D4EFCD16-615B-49A2-8829-746D38D76856}"/>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8059372" y="2331719"/>
                <a:ext cx="680959" cy="680959"/>
              </a:xfrm>
              <a:prstGeom prst="rect">
                <a:avLst/>
              </a:prstGeom>
            </p:spPr>
          </p:pic>
        </p:grpSp>
        <p:sp>
          <p:nvSpPr>
            <p:cNvPr id="24" name="ZoneTexte 23">
              <a:extLst>
                <a:ext uri="{FF2B5EF4-FFF2-40B4-BE49-F238E27FC236}">
                  <a16:creationId xmlns:a16="http://schemas.microsoft.com/office/drawing/2014/main" id="{9D6820BC-13AC-40E8-A0D2-3367B7685FFC}"/>
                </a:ext>
              </a:extLst>
            </p:cNvPr>
            <p:cNvSpPr txBox="1"/>
            <p:nvPr/>
          </p:nvSpPr>
          <p:spPr>
            <a:xfrm>
              <a:off x="2918133" y="3317587"/>
              <a:ext cx="3942824" cy="1561005"/>
            </a:xfrm>
            <a:prstGeom prst="rect">
              <a:avLst/>
            </a:prstGeom>
            <a:noFill/>
          </p:spPr>
          <p:txBody>
            <a:bodyPr wrap="square" rtlCol="0">
              <a:spAutoFit/>
            </a:bodyPr>
            <a:lstStyle/>
            <a:p>
              <a:pPr lvl="0" algn="ctr">
                <a:lnSpc>
                  <a:spcPct val="107000"/>
                </a:lnSpc>
                <a:spcAft>
                  <a:spcPts val="800"/>
                </a:spcAft>
              </a:pPr>
              <a:r>
                <a:rPr lang="fr-CA" sz="1800">
                  <a:effectLst/>
                  <a:latin typeface="Calibri" panose="020F0502020204030204" pitchFamily="34" charset="0"/>
                  <a:ea typeface="Calibri" panose="020F0502020204030204" pitchFamily="34" charset="0"/>
                  <a:cs typeface="Calibri" panose="020F0502020204030204" pitchFamily="34" charset="0"/>
                </a:rPr>
                <a:t>Une valeur pédagogique plus importante du matériel académique par l’échange, la collaboration et l’enrichissement assumés par le personnel enseignant</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p:txBody>
        </p:sp>
      </p:grpSp>
      <p:grpSp>
        <p:nvGrpSpPr>
          <p:cNvPr id="29" name="Groupe 28">
            <a:extLst>
              <a:ext uri="{FF2B5EF4-FFF2-40B4-BE49-F238E27FC236}">
                <a16:creationId xmlns:a16="http://schemas.microsoft.com/office/drawing/2014/main" id="{39AA122F-113E-480E-8F59-F86E1E9B64CA}"/>
              </a:ext>
            </a:extLst>
          </p:cNvPr>
          <p:cNvGrpSpPr/>
          <p:nvPr>
            <p:custDataLst>
              <p:tags r:id="rId5"/>
            </p:custDataLst>
          </p:nvPr>
        </p:nvGrpSpPr>
        <p:grpSpPr>
          <a:xfrm>
            <a:off x="6807644" y="2200376"/>
            <a:ext cx="4857422" cy="2587132"/>
            <a:chOff x="6534616" y="1598674"/>
            <a:chExt cx="4857422" cy="2587132"/>
          </a:xfrm>
        </p:grpSpPr>
        <p:grpSp>
          <p:nvGrpSpPr>
            <p:cNvPr id="8" name="Groupe 16">
              <a:extLst>
                <a:ext uri="{FF2B5EF4-FFF2-40B4-BE49-F238E27FC236}">
                  <a16:creationId xmlns:a16="http://schemas.microsoft.com/office/drawing/2014/main" id="{CFC5854B-B9B2-4AE4-B39C-573D0B571747}"/>
                </a:ext>
              </a:extLst>
            </p:cNvPr>
            <p:cNvGrpSpPr/>
            <p:nvPr/>
          </p:nvGrpSpPr>
          <p:grpSpPr>
            <a:xfrm>
              <a:off x="8761055" y="1598674"/>
              <a:ext cx="2630983" cy="1653799"/>
              <a:chOff x="4445829" y="1267977"/>
              <a:chExt cx="2258706" cy="1371746"/>
            </a:xfrm>
          </p:grpSpPr>
          <p:pic>
            <p:nvPicPr>
              <p:cNvPr id="9" name="Image 17">
                <a:extLst>
                  <a:ext uri="{FF2B5EF4-FFF2-40B4-BE49-F238E27FC236}">
                    <a16:creationId xmlns:a16="http://schemas.microsoft.com/office/drawing/2014/main" id="{6386DC3D-4D0B-41FD-8E0B-DD9F45EDD47E}"/>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b="13804"/>
              <a:stretch/>
            </p:blipFill>
            <p:spPr>
              <a:xfrm>
                <a:off x="5777078" y="1571555"/>
                <a:ext cx="457066" cy="393972"/>
              </a:xfrm>
              <a:prstGeom prst="rect">
                <a:avLst/>
              </a:prstGeom>
            </p:spPr>
          </p:pic>
          <p:pic>
            <p:nvPicPr>
              <p:cNvPr id="10" name="Image 18">
                <a:extLst>
                  <a:ext uri="{FF2B5EF4-FFF2-40B4-BE49-F238E27FC236}">
                    <a16:creationId xmlns:a16="http://schemas.microsoft.com/office/drawing/2014/main" id="{2394CF72-9112-47E3-B24E-047E8BD28E26}"/>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b="13804"/>
              <a:stretch/>
            </p:blipFill>
            <p:spPr>
              <a:xfrm>
                <a:off x="4925339" y="1267977"/>
                <a:ext cx="851739" cy="734164"/>
              </a:xfrm>
              <a:prstGeom prst="rect">
                <a:avLst/>
              </a:prstGeom>
            </p:spPr>
          </p:pic>
          <p:sp>
            <p:nvSpPr>
              <p:cNvPr id="11" name="Rectangle 10">
                <a:extLst>
                  <a:ext uri="{FF2B5EF4-FFF2-40B4-BE49-F238E27FC236}">
                    <a16:creationId xmlns:a16="http://schemas.microsoft.com/office/drawing/2014/main" id="{7A1CEA8D-DC8F-488E-9507-2CDDBBC51D5C}"/>
                  </a:ext>
                </a:extLst>
              </p:cNvPr>
              <p:cNvSpPr/>
              <p:nvPr/>
            </p:nvSpPr>
            <p:spPr>
              <a:xfrm>
                <a:off x="4445829" y="2103623"/>
                <a:ext cx="2258706" cy="536100"/>
              </a:xfrm>
              <a:prstGeom prst="rect">
                <a:avLst/>
              </a:prstGeom>
            </p:spPr>
            <p:txBody>
              <a:bodyPr wrap="square">
                <a:spAutoFit/>
              </a:bodyPr>
              <a:lstStyle/>
              <a:p>
                <a:pPr algn="ctr"/>
                <a:r>
                  <a:rPr lang="fr-FR" b="1">
                    <a:solidFill>
                      <a:schemeClr val="accent1"/>
                    </a:solidFill>
                  </a:rPr>
                  <a:t>Meilleure qualité à moindre coût</a:t>
                </a:r>
              </a:p>
            </p:txBody>
          </p:sp>
        </p:grpSp>
        <p:grpSp>
          <p:nvGrpSpPr>
            <p:cNvPr id="12" name="Groupe 29">
              <a:extLst>
                <a:ext uri="{FF2B5EF4-FFF2-40B4-BE49-F238E27FC236}">
                  <a16:creationId xmlns:a16="http://schemas.microsoft.com/office/drawing/2014/main" id="{F0F73AD2-2B42-42A9-BE3A-2630C96F52A6}"/>
                </a:ext>
              </a:extLst>
            </p:cNvPr>
            <p:cNvGrpSpPr/>
            <p:nvPr/>
          </p:nvGrpSpPr>
          <p:grpSpPr>
            <a:xfrm>
              <a:off x="6534616" y="1640171"/>
              <a:ext cx="2630983" cy="1281558"/>
              <a:chOff x="6346002" y="3129116"/>
              <a:chExt cx="2258706" cy="1062990"/>
            </a:xfrm>
          </p:grpSpPr>
          <p:pic>
            <p:nvPicPr>
              <p:cNvPr id="13" name="Image 30">
                <a:extLst>
                  <a:ext uri="{FF2B5EF4-FFF2-40B4-BE49-F238E27FC236}">
                    <a16:creationId xmlns:a16="http://schemas.microsoft.com/office/drawing/2014/main" id="{750B8E07-1C2D-498A-BC92-9CB875BC9C9B}"/>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b="19778"/>
              <a:stretch/>
            </p:blipFill>
            <p:spPr>
              <a:xfrm>
                <a:off x="7395299" y="3237480"/>
                <a:ext cx="891983" cy="715561"/>
              </a:xfrm>
              <a:prstGeom prst="rect">
                <a:avLst/>
              </a:prstGeom>
            </p:spPr>
          </p:pic>
          <p:pic>
            <p:nvPicPr>
              <p:cNvPr id="14" name="Image 31">
                <a:extLst>
                  <a:ext uri="{FF2B5EF4-FFF2-40B4-BE49-F238E27FC236}">
                    <a16:creationId xmlns:a16="http://schemas.microsoft.com/office/drawing/2014/main" id="{84305883-2B7B-4244-A342-23523E86B625}"/>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b="13804"/>
              <a:stretch/>
            </p:blipFill>
            <p:spPr>
              <a:xfrm>
                <a:off x="6503856" y="3129116"/>
                <a:ext cx="948029" cy="817162"/>
              </a:xfrm>
              <a:prstGeom prst="rect">
                <a:avLst/>
              </a:prstGeom>
            </p:spPr>
          </p:pic>
          <p:sp>
            <p:nvSpPr>
              <p:cNvPr id="15" name="Rectangle 14">
                <a:extLst>
                  <a:ext uri="{FF2B5EF4-FFF2-40B4-BE49-F238E27FC236}">
                    <a16:creationId xmlns:a16="http://schemas.microsoft.com/office/drawing/2014/main" id="{B0A9FF26-3CF3-4F06-9511-AF79E553678B}"/>
                  </a:ext>
                </a:extLst>
              </p:cNvPr>
              <p:cNvSpPr/>
              <p:nvPr/>
            </p:nvSpPr>
            <p:spPr>
              <a:xfrm>
                <a:off x="6346002" y="3885763"/>
                <a:ext cx="2258706" cy="306343"/>
              </a:xfrm>
              <a:prstGeom prst="rect">
                <a:avLst/>
              </a:prstGeom>
            </p:spPr>
            <p:txBody>
              <a:bodyPr wrap="square">
                <a:spAutoFit/>
              </a:bodyPr>
              <a:lstStyle/>
              <a:p>
                <a:pPr algn="ctr"/>
                <a:r>
                  <a:rPr lang="fr-FR" b="1">
                    <a:solidFill>
                      <a:schemeClr val="accent1"/>
                    </a:solidFill>
                  </a:rPr>
                  <a:t>⇧ Demande ⇧ Coûts</a:t>
                </a:r>
              </a:p>
            </p:txBody>
          </p:sp>
        </p:grpSp>
        <p:sp>
          <p:nvSpPr>
            <p:cNvPr id="28" name="ZoneTexte 27">
              <a:extLst>
                <a:ext uri="{FF2B5EF4-FFF2-40B4-BE49-F238E27FC236}">
                  <a16:creationId xmlns:a16="http://schemas.microsoft.com/office/drawing/2014/main" id="{1F88DB7A-B104-4C6E-95B4-FCE359FEBAF8}"/>
                </a:ext>
              </a:extLst>
            </p:cNvPr>
            <p:cNvSpPr txBox="1"/>
            <p:nvPr/>
          </p:nvSpPr>
          <p:spPr>
            <a:xfrm>
              <a:off x="6614423" y="3217528"/>
              <a:ext cx="4366311" cy="968278"/>
            </a:xfrm>
            <a:prstGeom prst="rect">
              <a:avLst/>
            </a:prstGeom>
            <a:noFill/>
          </p:spPr>
          <p:txBody>
            <a:bodyPr wrap="square">
              <a:spAutoFit/>
            </a:bodyPr>
            <a:lstStyle/>
            <a:p>
              <a:pPr lvl="0" algn="ctr">
                <a:lnSpc>
                  <a:spcPct val="107000"/>
                </a:lnSpc>
              </a:pPr>
              <a:r>
                <a:rPr lang="fr-CA" sz="1800">
                  <a:effectLst/>
                  <a:latin typeface="Calibri" panose="020F0502020204030204" pitchFamily="34" charset="0"/>
                  <a:ea typeface="Calibri" panose="020F0502020204030204" pitchFamily="34" charset="0"/>
                  <a:cs typeface="Calibri" panose="020F0502020204030204" pitchFamily="34" charset="0"/>
                </a:rPr>
                <a:t>Un meilleur accès aux études par une économie significative des coûts du matériel académique tout en augmentant la qualité</a:t>
              </a:r>
              <a:endParaRPr lang="fr-CA" sz="180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852800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5</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Liminaire 4 – Activités clés de la </a:t>
            </a:r>
            <a:r>
              <a:rPr lang="fr-CA" sz="3600" b="1" i="1" err="1"/>
              <a:t>fabriqueREL</a:t>
            </a:r>
            <a:r>
              <a:rPr lang="fr-CA" sz="3600" b="1"/>
              <a:t> </a:t>
            </a:r>
          </a:p>
        </p:txBody>
      </p:sp>
      <p:sp>
        <p:nvSpPr>
          <p:cNvPr id="3" name="ZoneTexte 2">
            <a:extLst>
              <a:ext uri="{FF2B5EF4-FFF2-40B4-BE49-F238E27FC236}">
                <a16:creationId xmlns:a16="http://schemas.microsoft.com/office/drawing/2014/main" id="{AFE3D98D-F6E6-4453-850A-5FA458E3F477}"/>
              </a:ext>
            </a:extLst>
          </p:cNvPr>
          <p:cNvSpPr txBox="1"/>
          <p:nvPr>
            <p:custDataLst>
              <p:tags r:id="rId3"/>
            </p:custDataLst>
          </p:nvPr>
        </p:nvSpPr>
        <p:spPr>
          <a:xfrm>
            <a:off x="763398" y="1232629"/>
            <a:ext cx="10050011" cy="4688206"/>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fr-CA" sz="2000">
                <a:ea typeface="Calibri" panose="020F0502020204030204" pitchFamily="34" charset="0"/>
                <a:cs typeface="Calibri" panose="020F0502020204030204" pitchFamily="34" charset="0"/>
              </a:rPr>
              <a:t>Sollicitation</a:t>
            </a:r>
            <a:r>
              <a:rPr lang="fr-CA" sz="2000">
                <a:effectLst/>
                <a:ea typeface="Calibri" panose="020F0502020204030204" pitchFamily="34" charset="0"/>
                <a:cs typeface="Calibri" panose="020F0502020204030204" pitchFamily="34" charset="0"/>
              </a:rPr>
              <a:t> à projets annuelle auprès des corps professoraux de l’enseignement supérieur du Québec pour la production de REL. </a:t>
            </a:r>
          </a:p>
          <a:p>
            <a:pPr marL="342900" lvl="0" indent="-342900">
              <a:lnSpc>
                <a:spcPct val="107000"/>
              </a:lnSpc>
              <a:buFont typeface="Symbol" panose="05050102010706020507" pitchFamily="18" charset="2"/>
              <a:buChar char=""/>
            </a:pPr>
            <a:r>
              <a:rPr lang="fr-CA" sz="2000">
                <a:effectLst/>
                <a:ea typeface="Calibri" panose="020F0502020204030204" pitchFamily="34" charset="0"/>
                <a:cs typeface="Calibri" panose="020F0502020204030204" pitchFamily="34" charset="0"/>
              </a:rPr>
              <a:t>Sélection des projets (possibilité de jumelage)</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Calibri" panose="020F0502020204030204" pitchFamily="34" charset="0"/>
                <a:cs typeface="Calibri" panose="020F0502020204030204" pitchFamily="34" charset="0"/>
              </a:rPr>
              <a:t>Financement des projets retenus</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Calibri" panose="020F0502020204030204" pitchFamily="34" charset="0"/>
                <a:cs typeface="Calibri" panose="020F0502020204030204" pitchFamily="34" charset="0"/>
              </a:rPr>
              <a:t>Accompagnement </a:t>
            </a:r>
            <a:r>
              <a:rPr lang="fr-CA" sz="2000" err="1">
                <a:effectLst/>
                <a:ea typeface="Calibri" panose="020F0502020204030204" pitchFamily="34" charset="0"/>
                <a:cs typeface="Calibri" panose="020F0502020204030204" pitchFamily="34" charset="0"/>
              </a:rPr>
              <a:t>technopédagogique</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Calibri" panose="020F0502020204030204" pitchFamily="34" charset="0"/>
                <a:cs typeface="Calibri" panose="020F0502020204030204" pitchFamily="34" charset="0"/>
              </a:rPr>
              <a:t>Production ou actualisation de REL par une méthodologie « design sprint » ou de toutes autres méthodologies si nécessaire</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Calibri" panose="020F0502020204030204" pitchFamily="34" charset="0"/>
                <a:cs typeface="Calibri" panose="020F0502020204030204" pitchFamily="34" charset="0"/>
              </a:rPr>
              <a:t>Processus d’assurance qualité</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Calibri" panose="020F0502020204030204" pitchFamily="34" charset="0"/>
                <a:cs typeface="Calibri" panose="020F0502020204030204" pitchFamily="34" charset="0"/>
              </a:rPr>
              <a:t>Appréciation/évaluation des projets et perfectionnement</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Calibri" panose="020F0502020204030204" pitchFamily="34" charset="0"/>
                <a:cs typeface="Calibri" panose="020F0502020204030204" pitchFamily="34" charset="0"/>
              </a:rPr>
              <a:t>Diffusion/dépôt des REL produites auprès de plateformes existantes ou à construire</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Times New Roman" panose="02020603050405020304" pitchFamily="18" charset="0"/>
                <a:cs typeface="Times New Roman" panose="02020603050405020304" pitchFamily="18" charset="0"/>
              </a:rPr>
              <a:t>Gestion d’un site Internet</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Times New Roman" panose="02020603050405020304" pitchFamily="18" charset="0"/>
                <a:cs typeface="Times New Roman" panose="02020603050405020304" pitchFamily="18" charset="0"/>
              </a:rPr>
              <a:t>Gestion d’activités de promotion (appel à projets + faire connaître les ressources)</a:t>
            </a:r>
            <a:endParaRPr lang="fr-CA" sz="200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fr-CA" sz="2000">
                <a:effectLst/>
                <a:ea typeface="Times New Roman" panose="02020603050405020304" pitchFamily="18" charset="0"/>
                <a:cs typeface="Times New Roman" panose="02020603050405020304" pitchFamily="18" charset="0"/>
              </a:rPr>
              <a:t>Production, mises à jour et diffusion du matériel de formation/sensibilisation à l’intention des enseignants.</a:t>
            </a:r>
            <a:endParaRPr lang="fr-CA" sz="20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837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6</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Structure organisationnelle</a:t>
            </a:r>
          </a:p>
        </p:txBody>
      </p:sp>
      <p:grpSp>
        <p:nvGrpSpPr>
          <p:cNvPr id="25" name="Groupe 24">
            <a:extLst>
              <a:ext uri="{FF2B5EF4-FFF2-40B4-BE49-F238E27FC236}">
                <a16:creationId xmlns:a16="http://schemas.microsoft.com/office/drawing/2014/main" id="{88EA6D9A-FFAB-4E83-A0F8-543CAB9FE3A0}"/>
              </a:ext>
            </a:extLst>
          </p:cNvPr>
          <p:cNvGrpSpPr/>
          <p:nvPr>
            <p:custDataLst>
              <p:tags r:id="rId3"/>
            </p:custDataLst>
          </p:nvPr>
        </p:nvGrpSpPr>
        <p:grpSpPr>
          <a:xfrm>
            <a:off x="1149292" y="2386272"/>
            <a:ext cx="8692392" cy="2990482"/>
            <a:chOff x="1345037" y="2412810"/>
            <a:chExt cx="8692392" cy="2990482"/>
          </a:xfrm>
        </p:grpSpPr>
        <p:sp>
          <p:nvSpPr>
            <p:cNvPr id="6" name="ZoneTexte 5">
              <a:extLst>
                <a:ext uri="{FF2B5EF4-FFF2-40B4-BE49-F238E27FC236}">
                  <a16:creationId xmlns:a16="http://schemas.microsoft.com/office/drawing/2014/main" id="{DB6FA088-C887-47EF-B443-9DF16F7F7D51}"/>
                </a:ext>
              </a:extLst>
            </p:cNvPr>
            <p:cNvSpPr txBox="1"/>
            <p:nvPr/>
          </p:nvSpPr>
          <p:spPr>
            <a:xfrm>
              <a:off x="2239862" y="2412810"/>
              <a:ext cx="2818701" cy="400110"/>
            </a:xfrm>
            <a:prstGeom prst="rect">
              <a:avLst/>
            </a:prstGeom>
            <a:noFill/>
            <a:ln w="28575">
              <a:solidFill>
                <a:srgbClr val="0070C0"/>
              </a:solidFill>
            </a:ln>
          </p:spPr>
          <p:txBody>
            <a:bodyPr wrap="square" rtlCol="0">
              <a:spAutoFit/>
            </a:bodyPr>
            <a:lstStyle/>
            <a:p>
              <a:pPr algn="ctr"/>
              <a:r>
                <a:rPr lang="fr-CA" sz="2000"/>
                <a:t>Comité d’orientation</a:t>
              </a:r>
            </a:p>
          </p:txBody>
        </p:sp>
        <p:sp>
          <p:nvSpPr>
            <p:cNvPr id="5" name="ZoneTexte 4">
              <a:extLst>
                <a:ext uri="{FF2B5EF4-FFF2-40B4-BE49-F238E27FC236}">
                  <a16:creationId xmlns:a16="http://schemas.microsoft.com/office/drawing/2014/main" id="{8949317A-3C11-40DC-8C1D-8F5AD688A8CB}"/>
                </a:ext>
              </a:extLst>
            </p:cNvPr>
            <p:cNvSpPr txBox="1"/>
            <p:nvPr/>
          </p:nvSpPr>
          <p:spPr>
            <a:xfrm>
              <a:off x="1345037" y="3137143"/>
              <a:ext cx="2818701" cy="707886"/>
            </a:xfrm>
            <a:prstGeom prst="rect">
              <a:avLst/>
            </a:prstGeom>
            <a:noFill/>
            <a:ln w="28575">
              <a:solidFill>
                <a:srgbClr val="0070C0"/>
              </a:solidFill>
            </a:ln>
          </p:spPr>
          <p:txBody>
            <a:bodyPr wrap="square" rtlCol="0">
              <a:spAutoFit/>
            </a:bodyPr>
            <a:lstStyle/>
            <a:p>
              <a:pPr algn="ctr"/>
              <a:r>
                <a:rPr lang="fr-CA" sz="2000"/>
                <a:t>Assemblée des personnes contributrices</a:t>
              </a:r>
            </a:p>
          </p:txBody>
        </p:sp>
        <p:sp>
          <p:nvSpPr>
            <p:cNvPr id="7" name="ZoneTexte 6">
              <a:extLst>
                <a:ext uri="{FF2B5EF4-FFF2-40B4-BE49-F238E27FC236}">
                  <a16:creationId xmlns:a16="http://schemas.microsoft.com/office/drawing/2014/main" id="{7DAE67C0-5C7A-4DB5-8BD9-3F3B81BC2C25}"/>
                </a:ext>
              </a:extLst>
            </p:cNvPr>
            <p:cNvSpPr txBox="1"/>
            <p:nvPr/>
          </p:nvSpPr>
          <p:spPr>
            <a:xfrm>
              <a:off x="3937235" y="4132984"/>
              <a:ext cx="2818701" cy="400110"/>
            </a:xfrm>
            <a:prstGeom prst="rect">
              <a:avLst/>
            </a:prstGeom>
            <a:noFill/>
            <a:ln w="28575">
              <a:solidFill>
                <a:srgbClr val="0070C0"/>
              </a:solidFill>
            </a:ln>
          </p:spPr>
          <p:txBody>
            <a:bodyPr wrap="square" rtlCol="0">
              <a:spAutoFit/>
            </a:bodyPr>
            <a:lstStyle/>
            <a:p>
              <a:pPr algn="ctr"/>
              <a:r>
                <a:rPr lang="fr-CA" sz="2000"/>
                <a:t>Coordination</a:t>
              </a:r>
            </a:p>
          </p:txBody>
        </p:sp>
        <p:sp>
          <p:nvSpPr>
            <p:cNvPr id="8" name="ZoneTexte 7">
              <a:extLst>
                <a:ext uri="{FF2B5EF4-FFF2-40B4-BE49-F238E27FC236}">
                  <a16:creationId xmlns:a16="http://schemas.microsoft.com/office/drawing/2014/main" id="{1B358B31-E985-4DBF-A9C5-6F96D9547394}"/>
                </a:ext>
              </a:extLst>
            </p:cNvPr>
            <p:cNvSpPr txBox="1"/>
            <p:nvPr/>
          </p:nvSpPr>
          <p:spPr>
            <a:xfrm>
              <a:off x="5525549" y="3172870"/>
              <a:ext cx="2818701" cy="400110"/>
            </a:xfrm>
            <a:prstGeom prst="rect">
              <a:avLst/>
            </a:prstGeom>
            <a:noFill/>
            <a:ln w="28575">
              <a:solidFill>
                <a:srgbClr val="0070C0"/>
              </a:solidFill>
            </a:ln>
          </p:spPr>
          <p:txBody>
            <a:bodyPr wrap="square" rtlCol="0">
              <a:spAutoFit/>
            </a:bodyPr>
            <a:lstStyle/>
            <a:p>
              <a:pPr algn="ctr"/>
              <a:r>
                <a:rPr lang="fr-CA" sz="2000"/>
                <a:t>Direction</a:t>
              </a:r>
            </a:p>
          </p:txBody>
        </p:sp>
        <p:sp>
          <p:nvSpPr>
            <p:cNvPr id="9" name="ZoneTexte 8">
              <a:extLst>
                <a:ext uri="{FF2B5EF4-FFF2-40B4-BE49-F238E27FC236}">
                  <a16:creationId xmlns:a16="http://schemas.microsoft.com/office/drawing/2014/main" id="{FE78E667-F872-4372-B3B3-36F00F388C6F}"/>
                </a:ext>
              </a:extLst>
            </p:cNvPr>
            <p:cNvSpPr txBox="1"/>
            <p:nvPr/>
          </p:nvSpPr>
          <p:spPr>
            <a:xfrm>
              <a:off x="5525549" y="2412810"/>
              <a:ext cx="2818701" cy="400110"/>
            </a:xfrm>
            <a:prstGeom prst="rect">
              <a:avLst/>
            </a:prstGeom>
            <a:noFill/>
            <a:ln w="28575">
              <a:solidFill>
                <a:srgbClr val="0070C0"/>
              </a:solidFill>
            </a:ln>
          </p:spPr>
          <p:txBody>
            <a:bodyPr wrap="square" rtlCol="0">
              <a:spAutoFit/>
            </a:bodyPr>
            <a:lstStyle/>
            <a:p>
              <a:pPr algn="ctr"/>
              <a:r>
                <a:rPr lang="fr-CA" sz="2000"/>
                <a:t>Comité de gestion</a:t>
              </a:r>
            </a:p>
          </p:txBody>
        </p:sp>
        <p:sp>
          <p:nvSpPr>
            <p:cNvPr id="10" name="ZoneTexte 9">
              <a:extLst>
                <a:ext uri="{FF2B5EF4-FFF2-40B4-BE49-F238E27FC236}">
                  <a16:creationId xmlns:a16="http://schemas.microsoft.com/office/drawing/2014/main" id="{2B759CFE-08CE-497B-85A3-9ACA852B0A3B}"/>
                </a:ext>
              </a:extLst>
            </p:cNvPr>
            <p:cNvSpPr txBox="1"/>
            <p:nvPr/>
          </p:nvSpPr>
          <p:spPr>
            <a:xfrm>
              <a:off x="7218728" y="4132984"/>
              <a:ext cx="2818701" cy="400110"/>
            </a:xfrm>
            <a:prstGeom prst="rect">
              <a:avLst/>
            </a:prstGeom>
            <a:noFill/>
            <a:ln w="28575">
              <a:solidFill>
                <a:srgbClr val="0070C0"/>
              </a:solidFill>
            </a:ln>
          </p:spPr>
          <p:txBody>
            <a:bodyPr wrap="square" rtlCol="0">
              <a:spAutoFit/>
            </a:bodyPr>
            <a:lstStyle/>
            <a:p>
              <a:pPr algn="ctr"/>
              <a:r>
                <a:rPr lang="fr-CA" sz="2000"/>
                <a:t>Secrétariat</a:t>
              </a:r>
            </a:p>
          </p:txBody>
        </p:sp>
        <p:sp>
          <p:nvSpPr>
            <p:cNvPr id="11" name="ZoneTexte 10">
              <a:extLst>
                <a:ext uri="{FF2B5EF4-FFF2-40B4-BE49-F238E27FC236}">
                  <a16:creationId xmlns:a16="http://schemas.microsoft.com/office/drawing/2014/main" id="{DD3465D3-9503-4F22-9F9A-F2820A69DC61}"/>
                </a:ext>
              </a:extLst>
            </p:cNvPr>
            <p:cNvSpPr txBox="1"/>
            <p:nvPr/>
          </p:nvSpPr>
          <p:spPr>
            <a:xfrm>
              <a:off x="3937234" y="5003182"/>
              <a:ext cx="2818701" cy="400110"/>
            </a:xfrm>
            <a:prstGeom prst="rect">
              <a:avLst/>
            </a:prstGeom>
            <a:noFill/>
            <a:ln w="28575">
              <a:solidFill>
                <a:srgbClr val="0070C0"/>
              </a:solidFill>
            </a:ln>
          </p:spPr>
          <p:txBody>
            <a:bodyPr wrap="square" rtlCol="0">
              <a:spAutoFit/>
            </a:bodyPr>
            <a:lstStyle/>
            <a:p>
              <a:pPr algn="ctr"/>
              <a:r>
                <a:rPr lang="fr-CA" sz="2000"/>
                <a:t>Équipe pluridisciplinaire</a:t>
              </a:r>
            </a:p>
          </p:txBody>
        </p:sp>
        <p:cxnSp>
          <p:nvCxnSpPr>
            <p:cNvPr id="12" name="Connecteur droit 11">
              <a:extLst>
                <a:ext uri="{FF2B5EF4-FFF2-40B4-BE49-F238E27FC236}">
                  <a16:creationId xmlns:a16="http://schemas.microsoft.com/office/drawing/2014/main" id="{79E868C6-7F0A-41AC-91AB-D3BFA67041D5}"/>
                </a:ext>
              </a:extLst>
            </p:cNvPr>
            <p:cNvCxnSpPr>
              <a:stCxn id="9" idx="2"/>
              <a:endCxn id="8" idx="0"/>
            </p:cNvCxnSpPr>
            <p:nvPr/>
          </p:nvCxnSpPr>
          <p:spPr>
            <a:xfrm>
              <a:off x="6934900" y="2812920"/>
              <a:ext cx="0" cy="3599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Connecteur : en angle 13">
              <a:extLst>
                <a:ext uri="{FF2B5EF4-FFF2-40B4-BE49-F238E27FC236}">
                  <a16:creationId xmlns:a16="http://schemas.microsoft.com/office/drawing/2014/main" id="{27451F12-5578-4627-AF06-1A59C2909FAD}"/>
                </a:ext>
              </a:extLst>
            </p:cNvPr>
            <p:cNvCxnSpPr>
              <a:stCxn id="8" idx="2"/>
              <a:endCxn id="10" idx="0"/>
            </p:cNvCxnSpPr>
            <p:nvPr/>
          </p:nvCxnSpPr>
          <p:spPr>
            <a:xfrm rot="16200000" flipH="1">
              <a:off x="7501487" y="3006392"/>
              <a:ext cx="560004" cy="1693179"/>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16" name="Connecteur : en angle 15">
              <a:extLst>
                <a:ext uri="{FF2B5EF4-FFF2-40B4-BE49-F238E27FC236}">
                  <a16:creationId xmlns:a16="http://schemas.microsoft.com/office/drawing/2014/main" id="{35371DA5-ECCE-45EB-823F-2C670EA53DCF}"/>
                </a:ext>
              </a:extLst>
            </p:cNvPr>
            <p:cNvCxnSpPr>
              <a:stCxn id="8" idx="2"/>
              <a:endCxn id="7" idx="0"/>
            </p:cNvCxnSpPr>
            <p:nvPr/>
          </p:nvCxnSpPr>
          <p:spPr>
            <a:xfrm rot="5400000">
              <a:off x="5860741" y="3058825"/>
              <a:ext cx="560004" cy="1588314"/>
            </a:xfrm>
            <a:prstGeom prst="bentConnector3">
              <a:avLst/>
            </a:prstGeom>
            <a:ln w="28575"/>
          </p:spPr>
          <p:style>
            <a:lnRef idx="1">
              <a:schemeClr val="accent1"/>
            </a:lnRef>
            <a:fillRef idx="0">
              <a:schemeClr val="accent1"/>
            </a:fillRef>
            <a:effectRef idx="0">
              <a:schemeClr val="accent1"/>
            </a:effectRef>
            <a:fontRef idx="minor">
              <a:schemeClr val="tx1"/>
            </a:fontRef>
          </p:style>
        </p:cxnSp>
        <p:cxnSp>
          <p:nvCxnSpPr>
            <p:cNvPr id="18" name="Connecteur droit 17">
              <a:extLst>
                <a:ext uri="{FF2B5EF4-FFF2-40B4-BE49-F238E27FC236}">
                  <a16:creationId xmlns:a16="http://schemas.microsoft.com/office/drawing/2014/main" id="{3BAC4BDF-B9CC-4997-A42F-7959C4593261}"/>
                </a:ext>
              </a:extLst>
            </p:cNvPr>
            <p:cNvCxnSpPr>
              <a:cxnSpLocks/>
              <a:stCxn id="7" idx="2"/>
              <a:endCxn id="11" idx="0"/>
            </p:cNvCxnSpPr>
            <p:nvPr/>
          </p:nvCxnSpPr>
          <p:spPr>
            <a:xfrm flipH="1">
              <a:off x="5346585" y="4533094"/>
              <a:ext cx="1" cy="4700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F84DD1BE-003D-499B-8890-0CC4813E1A4C}"/>
                </a:ext>
              </a:extLst>
            </p:cNvPr>
            <p:cNvCxnSpPr>
              <a:stCxn id="6" idx="3"/>
              <a:endCxn id="9" idx="1"/>
            </p:cNvCxnSpPr>
            <p:nvPr/>
          </p:nvCxnSpPr>
          <p:spPr>
            <a:xfrm>
              <a:off x="5058563" y="2612865"/>
              <a:ext cx="466986"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Flèche : trois pointes 23">
              <a:extLst>
                <a:ext uri="{FF2B5EF4-FFF2-40B4-BE49-F238E27FC236}">
                  <a16:creationId xmlns:a16="http://schemas.microsoft.com/office/drawing/2014/main" id="{7C958429-476C-48DE-99DE-5560386BC9C4}"/>
                </a:ext>
              </a:extLst>
            </p:cNvPr>
            <p:cNvSpPr/>
            <p:nvPr/>
          </p:nvSpPr>
          <p:spPr>
            <a:xfrm>
              <a:off x="4459451" y="3131360"/>
              <a:ext cx="782268" cy="400107"/>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Tree>
    <p:extLst>
      <p:ext uri="{BB962C8B-B14F-4D97-AF65-F5344CB8AC3E}">
        <p14:creationId xmlns:p14="http://schemas.microsoft.com/office/powerpoint/2010/main" val="3645413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7</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Comité d’orientation</a:t>
            </a:r>
          </a:p>
        </p:txBody>
      </p:sp>
      <p:sp>
        <p:nvSpPr>
          <p:cNvPr id="5" name="ZoneTexte 4">
            <a:extLst>
              <a:ext uri="{FF2B5EF4-FFF2-40B4-BE49-F238E27FC236}">
                <a16:creationId xmlns:a16="http://schemas.microsoft.com/office/drawing/2014/main" id="{7B1E561B-5471-494B-9C61-48EAB20CBD11}"/>
              </a:ext>
            </a:extLst>
          </p:cNvPr>
          <p:cNvSpPr txBox="1"/>
          <p:nvPr>
            <p:custDataLst>
              <p:tags r:id="rId3"/>
            </p:custDataLst>
          </p:nvPr>
        </p:nvSpPr>
        <p:spPr>
          <a:xfrm>
            <a:off x="939567" y="945862"/>
            <a:ext cx="10335237" cy="5539978"/>
          </a:xfrm>
          <a:prstGeom prst="rect">
            <a:avLst/>
          </a:prstGeom>
          <a:noFill/>
        </p:spPr>
        <p:txBody>
          <a:bodyPr wrap="square" lIns="91440" tIns="45720" rIns="91440" bIns="45720" rtlCol="0" anchor="t">
            <a:spAutoFit/>
          </a:bodyPr>
          <a:lstStyle/>
          <a:p>
            <a:pPr algn="just"/>
            <a:r>
              <a:rPr lang="fr-CA" dirty="0">
                <a:solidFill>
                  <a:srgbClr val="000000"/>
                </a:solidFill>
                <a:effectLst/>
                <a:ea typeface="Calibri" panose="020F0502020204030204" pitchFamily="34" charset="0"/>
              </a:rPr>
              <a:t>Sont invitées à siéger au comité d’orientation de la </a:t>
            </a:r>
            <a:r>
              <a:rPr lang="fr-CA" i="1" dirty="0" err="1">
                <a:solidFill>
                  <a:srgbClr val="000000"/>
                </a:solidFill>
                <a:effectLst/>
                <a:ea typeface="Calibri" panose="020F0502020204030204" pitchFamily="34" charset="0"/>
              </a:rPr>
              <a:t>fabriqueREL</a:t>
            </a:r>
            <a:r>
              <a:rPr lang="fr-CA" dirty="0">
                <a:solidFill>
                  <a:srgbClr val="000000"/>
                </a:solidFill>
                <a:effectLst/>
                <a:ea typeface="Calibri" panose="020F0502020204030204" pitchFamily="34" charset="0"/>
              </a:rPr>
              <a:t>, une personne représentant l’unité responsable des ressources bibliothécaires et une personne représentant l’unité responsable du soutien pédagogique de chaque établissement collégial ou universitaire dont un membre a </a:t>
            </a:r>
            <a:r>
              <a:rPr lang="fr-CA" dirty="0">
                <a:solidFill>
                  <a:srgbClr val="000000"/>
                </a:solidFill>
                <a:ea typeface="Calibri" panose="020F0502020204030204" pitchFamily="34" charset="0"/>
              </a:rPr>
              <a:t>porté un projet de création ou d’adaptation d’une REL en collaboration avec la </a:t>
            </a:r>
            <a:r>
              <a:rPr lang="fr-CA" i="1" dirty="0" err="1">
                <a:solidFill>
                  <a:srgbClr val="000000"/>
                </a:solidFill>
                <a:ea typeface="Calibri" panose="020F0502020204030204" pitchFamily="34" charset="0"/>
              </a:rPr>
              <a:t>fabriqueREL</a:t>
            </a:r>
            <a:r>
              <a:rPr lang="fr-CA" dirty="0">
                <a:solidFill>
                  <a:srgbClr val="000000"/>
                </a:solidFill>
                <a:ea typeface="Calibri" panose="020F0502020204030204" pitchFamily="34" charset="0"/>
              </a:rPr>
              <a:t>. Le comité d’orientation comprend aussi deux personnes représentant l’assemblée des personnes contributrices ainsi que deux personnes étudiantes représentantes d’associations ou de regroupements</a:t>
            </a:r>
            <a:r>
              <a:rPr lang="fr-CA" baseline="30000" dirty="0">
                <a:solidFill>
                  <a:srgbClr val="000000"/>
                </a:solidFill>
                <a:ea typeface="Calibri" panose="020F0502020204030204" pitchFamily="34" charset="0"/>
              </a:rPr>
              <a:t>1</a:t>
            </a:r>
            <a:r>
              <a:rPr lang="fr-CA" dirty="0">
                <a:solidFill>
                  <a:srgbClr val="000000"/>
                </a:solidFill>
                <a:ea typeface="Calibri" panose="020F0502020204030204" pitchFamily="34" charset="0"/>
              </a:rPr>
              <a:t>. La coordonnatrice de la </a:t>
            </a:r>
            <a:r>
              <a:rPr lang="fr-CA" i="1" dirty="0" err="1">
                <a:solidFill>
                  <a:srgbClr val="000000"/>
                </a:solidFill>
                <a:ea typeface="Calibri" panose="020F0502020204030204" pitchFamily="34" charset="0"/>
              </a:rPr>
              <a:t>fabriqueREL</a:t>
            </a:r>
            <a:r>
              <a:rPr lang="fr-CA" dirty="0">
                <a:solidFill>
                  <a:srgbClr val="000000"/>
                </a:solidFill>
                <a:ea typeface="Calibri" panose="020F0502020204030204" pitchFamily="34" charset="0"/>
              </a:rPr>
              <a:t> siège sans droit de vote.</a:t>
            </a:r>
          </a:p>
          <a:p>
            <a:pPr algn="just"/>
            <a:r>
              <a:rPr lang="fr-CA" dirty="0">
                <a:solidFill>
                  <a:srgbClr val="000000"/>
                </a:solidFill>
                <a:effectLst/>
                <a:ea typeface="Calibri" panose="020F0502020204030204" pitchFamily="34" charset="0"/>
              </a:rPr>
              <a:t>Le rôle et les responsabilités du comité d’orientation sont :</a:t>
            </a:r>
          </a:p>
          <a:p>
            <a:pPr marL="285750" indent="-285750" algn="just">
              <a:buFont typeface="Arial" panose="020B0604020202020204" pitchFamily="34" charset="0"/>
              <a:buChar char="•"/>
            </a:pPr>
            <a:r>
              <a:rPr lang="fr-CA" dirty="0">
                <a:solidFill>
                  <a:srgbClr val="000000"/>
                </a:solidFill>
                <a:ea typeface="Calibri" panose="020F0502020204030204" pitchFamily="34" charset="0"/>
              </a:rPr>
              <a:t>Déterminer les grandes orientations de la </a:t>
            </a:r>
            <a:r>
              <a:rPr lang="fr-CA" i="1" dirty="0" err="1">
                <a:solidFill>
                  <a:srgbClr val="000000"/>
                </a:solidFill>
                <a:ea typeface="Calibri" panose="020F0502020204030204" pitchFamily="34" charset="0"/>
              </a:rPr>
              <a:t>fabriqueREL</a:t>
            </a:r>
            <a:r>
              <a:rPr lang="fr-CA" i="1" dirty="0">
                <a:solidFill>
                  <a:srgbClr val="000000"/>
                </a:solidFill>
                <a:ea typeface="Calibri" panose="020F0502020204030204" pitchFamily="34" charset="0"/>
              </a:rPr>
              <a:t> ;</a:t>
            </a:r>
          </a:p>
          <a:p>
            <a:pPr marL="285750" indent="-285750" algn="just">
              <a:buFont typeface="Arial" panose="020B0604020202020204" pitchFamily="34" charset="0"/>
              <a:buChar char="•"/>
            </a:pPr>
            <a:r>
              <a:rPr lang="fr-CA" dirty="0">
                <a:solidFill>
                  <a:srgbClr val="000000"/>
                </a:solidFill>
                <a:ea typeface="Calibri" panose="020F0502020204030204" pitchFamily="34" charset="0"/>
              </a:rPr>
              <a:t>Participer au rayonnement des activités de la </a:t>
            </a:r>
            <a:r>
              <a:rPr lang="fr-CA" i="1" dirty="0" err="1">
                <a:solidFill>
                  <a:srgbClr val="000000"/>
                </a:solidFill>
                <a:ea typeface="Calibri" panose="020F0502020204030204" pitchFamily="34" charset="0"/>
              </a:rPr>
              <a:t>fabriqueREL</a:t>
            </a:r>
            <a:r>
              <a:rPr lang="fr-CA" i="1" dirty="0">
                <a:solidFill>
                  <a:srgbClr val="000000"/>
                </a:solidFill>
                <a:ea typeface="Calibri" panose="020F0502020204030204" pitchFamily="34" charset="0"/>
              </a:rPr>
              <a:t> ;</a:t>
            </a:r>
          </a:p>
          <a:p>
            <a:pPr marL="285750" indent="-285750" algn="just">
              <a:buFont typeface="Arial" panose="020B0604020202020204" pitchFamily="34" charset="0"/>
              <a:buChar char="•"/>
            </a:pPr>
            <a:r>
              <a:rPr lang="fr-CA" dirty="0">
                <a:solidFill>
                  <a:srgbClr val="000000"/>
                </a:solidFill>
                <a:ea typeface="Calibri" panose="020F0502020204030204" pitchFamily="34" charset="0"/>
              </a:rPr>
              <a:t>Participer à l’élaboration des stratégies de financement de la </a:t>
            </a:r>
            <a:r>
              <a:rPr lang="fr-CA" i="1" dirty="0" err="1">
                <a:solidFill>
                  <a:srgbClr val="000000"/>
                </a:solidFill>
                <a:ea typeface="Calibri" panose="020F0502020204030204" pitchFamily="34" charset="0"/>
              </a:rPr>
              <a:t>fabriqueREL</a:t>
            </a:r>
            <a:r>
              <a:rPr lang="fr-CA" dirty="0">
                <a:solidFill>
                  <a:srgbClr val="000000"/>
                </a:solidFill>
                <a:ea typeface="Calibri" panose="020F0502020204030204" pitchFamily="34" charset="0"/>
              </a:rPr>
              <a:t> ;</a:t>
            </a:r>
            <a:endParaRPr lang="fr-CA" dirty="0">
              <a:solidFill>
                <a:srgbClr val="000000"/>
              </a:solidFill>
              <a:effectLst/>
              <a:ea typeface="Calibri" panose="020F0502020204030204" pitchFamily="34" charset="0"/>
            </a:endParaRPr>
          </a:p>
          <a:p>
            <a:pPr marL="285750" indent="-285750" algn="just">
              <a:buFont typeface="Arial" panose="020B0604020202020204" pitchFamily="34" charset="0"/>
              <a:buChar char="•"/>
            </a:pPr>
            <a:r>
              <a:rPr lang="fr-CA" dirty="0">
                <a:solidFill>
                  <a:srgbClr val="000000"/>
                </a:solidFill>
                <a:ea typeface="Calibri" panose="020F0502020204030204" pitchFamily="34" charset="0"/>
              </a:rPr>
              <a:t>Élire les membres du comité de gestion dont un au moins doit être rattaché à l'un des établissements fondateurs.</a:t>
            </a:r>
            <a:endParaRPr lang="fr-CA" dirty="0">
              <a:solidFill>
                <a:srgbClr val="000000"/>
              </a:solidFill>
              <a:ea typeface="Calibri" panose="020F0502020204030204" pitchFamily="34" charset="0"/>
              <a:cs typeface="Calibri"/>
            </a:endParaRPr>
          </a:p>
          <a:p>
            <a:pPr algn="just"/>
            <a:endParaRPr lang="fr-CA" dirty="0">
              <a:solidFill>
                <a:srgbClr val="000000"/>
              </a:solidFill>
              <a:ea typeface="Calibri" panose="020F0502020204030204" pitchFamily="34" charset="0"/>
            </a:endParaRPr>
          </a:p>
          <a:p>
            <a:pPr algn="just"/>
            <a:r>
              <a:rPr lang="fr-CA" dirty="0">
                <a:solidFill>
                  <a:srgbClr val="000000"/>
                </a:solidFill>
                <a:ea typeface="Calibri" panose="020F0502020204030204" pitchFamily="34" charset="0"/>
              </a:rPr>
              <a:t>Le mandat des membres est permanent. Un remplacement est prévu en cas de changement de fonctions ou de désistement. </a:t>
            </a:r>
            <a:r>
              <a:rPr lang="fr-CA" dirty="0">
                <a:solidFill>
                  <a:srgbClr val="000000"/>
                </a:solidFill>
                <a:effectLst/>
                <a:ea typeface="Calibri" panose="020F0502020204030204" pitchFamily="34" charset="0"/>
              </a:rPr>
              <a:t>Le comité d’orientation se réunit une à deux fois par année. Le quorum pour chaque réunion est fixé à la majorité des membres.</a:t>
            </a:r>
          </a:p>
          <a:p>
            <a:pPr algn="just"/>
            <a:endParaRPr lang="fr-CA" dirty="0">
              <a:solidFill>
                <a:srgbClr val="000000"/>
              </a:solidFill>
              <a:ea typeface="Calibri" panose="020F0502020204030204" pitchFamily="34" charset="0"/>
            </a:endParaRPr>
          </a:p>
          <a:p>
            <a:pPr algn="just"/>
            <a:r>
              <a:rPr lang="fr-CA" baseline="30000" dirty="0">
                <a:solidFill>
                  <a:srgbClr val="000000"/>
                </a:solidFill>
                <a:ea typeface="Calibri" panose="020F0502020204030204" pitchFamily="34" charset="0"/>
              </a:rPr>
              <a:t>1 </a:t>
            </a:r>
            <a:r>
              <a:rPr lang="fr-CA" sz="1200" dirty="0">
                <a:solidFill>
                  <a:srgbClr val="000000"/>
                </a:solidFill>
                <a:effectLst/>
                <a:ea typeface="Calibri" panose="020F0502020204030204" pitchFamily="34" charset="0"/>
              </a:rPr>
              <a:t>Les associations ou regroupements sont </a:t>
            </a:r>
            <a:r>
              <a:rPr lang="fr-CA" sz="1200" dirty="0">
                <a:solidFill>
                  <a:srgbClr val="000000"/>
                </a:solidFill>
                <a:ea typeface="Calibri" panose="020F0502020204030204" pitchFamily="34" charset="0"/>
              </a:rPr>
              <a:t>identifiés</a:t>
            </a:r>
            <a:r>
              <a:rPr lang="fr-CA" sz="1200" dirty="0">
                <a:solidFill>
                  <a:srgbClr val="000000"/>
                </a:solidFill>
                <a:effectLst/>
                <a:ea typeface="Calibri" panose="020F0502020204030204" pitchFamily="34" charset="0"/>
              </a:rPr>
              <a:t> par le comité de gestion sur la base de leur représentativité provinciale.</a:t>
            </a:r>
            <a:endParaRPr lang="fr-CA" sz="1200" dirty="0">
              <a:solidFill>
                <a:srgbClr val="000000"/>
              </a:solidFill>
              <a:effectLst/>
              <a:ea typeface="Calibri" panose="020F0502020204030204" pitchFamily="34" charset="0"/>
              <a:cs typeface="Calibri"/>
            </a:endParaRPr>
          </a:p>
          <a:p>
            <a:endParaRPr lang="fr-CA" dirty="0"/>
          </a:p>
        </p:txBody>
      </p:sp>
    </p:spTree>
    <p:extLst>
      <p:ext uri="{BB962C8B-B14F-4D97-AF65-F5344CB8AC3E}">
        <p14:creationId xmlns:p14="http://schemas.microsoft.com/office/powerpoint/2010/main" val="151885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8</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Comité de gestion</a:t>
            </a:r>
          </a:p>
        </p:txBody>
      </p:sp>
      <p:sp>
        <p:nvSpPr>
          <p:cNvPr id="5" name="ZoneTexte 4">
            <a:extLst>
              <a:ext uri="{FF2B5EF4-FFF2-40B4-BE49-F238E27FC236}">
                <a16:creationId xmlns:a16="http://schemas.microsoft.com/office/drawing/2014/main" id="{A9FBB1FB-80B7-4162-87E9-48F6ED706E46}"/>
              </a:ext>
            </a:extLst>
          </p:cNvPr>
          <p:cNvSpPr txBox="1"/>
          <p:nvPr>
            <p:custDataLst>
              <p:tags r:id="rId3"/>
            </p:custDataLst>
          </p:nvPr>
        </p:nvSpPr>
        <p:spPr>
          <a:xfrm>
            <a:off x="813732" y="1019292"/>
            <a:ext cx="10162206" cy="4555093"/>
          </a:xfrm>
          <a:prstGeom prst="rect">
            <a:avLst/>
          </a:prstGeom>
          <a:noFill/>
        </p:spPr>
        <p:txBody>
          <a:bodyPr wrap="square" lIns="91440" tIns="45720" rIns="91440" bIns="45720" rtlCol="0" anchor="t">
            <a:spAutoFit/>
          </a:bodyPr>
          <a:lstStyle/>
          <a:p>
            <a:r>
              <a:rPr lang="fr-CA" dirty="0">
                <a:solidFill>
                  <a:srgbClr val="000000"/>
                </a:solidFill>
                <a:effectLst/>
                <a:ea typeface="Calibri" panose="020F0502020204030204" pitchFamily="34" charset="0"/>
              </a:rPr>
              <a:t> Le comité de gestion</a:t>
            </a:r>
            <a:r>
              <a:rPr lang="fr-CA" baseline="30000" dirty="0">
                <a:solidFill>
                  <a:srgbClr val="000000"/>
                </a:solidFill>
                <a:effectLst/>
                <a:ea typeface="Calibri" panose="020F0502020204030204" pitchFamily="34" charset="0"/>
              </a:rPr>
              <a:t>1</a:t>
            </a:r>
            <a:r>
              <a:rPr lang="fr-CA" dirty="0">
                <a:solidFill>
                  <a:srgbClr val="000000"/>
                </a:solidFill>
                <a:effectLst/>
                <a:ea typeface="Calibri" panose="020F0502020204030204" pitchFamily="34" charset="0"/>
              </a:rPr>
              <a:t> :</a:t>
            </a:r>
          </a:p>
          <a:p>
            <a:endParaRPr lang="fr-CA" dirty="0">
              <a:solidFill>
                <a:srgbClr val="000000"/>
              </a:solidFill>
              <a:effectLst/>
              <a:ea typeface="Calibri" panose="020F0502020204030204" pitchFamily="34" charset="0"/>
            </a:endParaRPr>
          </a:p>
          <a:p>
            <a:pPr marL="342900" lvl="0" indent="-342900">
              <a:spcAft>
                <a:spcPts val="405"/>
              </a:spcAft>
              <a:buFont typeface="Symbol" panose="05050102010706020507" pitchFamily="18" charset="2"/>
              <a:buChar char=""/>
            </a:pPr>
            <a:r>
              <a:rPr lang="fr-CA" dirty="0">
                <a:solidFill>
                  <a:srgbClr val="000000"/>
                </a:solidFill>
                <a:effectLst/>
                <a:ea typeface="Calibri" panose="020F0502020204030204" pitchFamily="34" charset="0"/>
              </a:rPr>
              <a:t>Est l'instance qui détient l’autorité sur la direction de la </a:t>
            </a:r>
            <a:r>
              <a:rPr lang="fr-CA" i="1" dirty="0" err="1">
                <a:solidFill>
                  <a:srgbClr val="000000"/>
                </a:solidFill>
                <a:effectLst/>
                <a:ea typeface="Calibri" panose="020F0502020204030204" pitchFamily="34" charset="0"/>
              </a:rPr>
              <a:t>fabriqueREL</a:t>
            </a:r>
            <a:r>
              <a:rPr lang="fr-CA" i="1" dirty="0">
                <a:solidFill>
                  <a:srgbClr val="000000"/>
                </a:solidFill>
                <a:effectLst/>
                <a:ea typeface="Calibri" panose="020F0502020204030204" pitchFamily="34" charset="0"/>
              </a:rPr>
              <a:t> </a:t>
            </a:r>
            <a:r>
              <a:rPr lang="fr-CA" dirty="0">
                <a:solidFill>
                  <a:srgbClr val="000000"/>
                </a:solidFill>
                <a:effectLst/>
                <a:ea typeface="Calibri" panose="020F0502020204030204" pitchFamily="34" charset="0"/>
              </a:rPr>
              <a:t>; </a:t>
            </a:r>
          </a:p>
          <a:p>
            <a:pPr marL="342900" lvl="0" indent="-342900" algn="just">
              <a:spcAft>
                <a:spcPts val="405"/>
              </a:spcAft>
              <a:buFont typeface="Symbol" panose="05050102010706020507" pitchFamily="18" charset="2"/>
              <a:buChar char=""/>
            </a:pPr>
            <a:r>
              <a:rPr lang="fr-CA" dirty="0">
                <a:solidFill>
                  <a:srgbClr val="000000"/>
                </a:solidFill>
                <a:effectLst/>
                <a:ea typeface="Calibri" panose="020F0502020204030204" pitchFamily="34" charset="0"/>
              </a:rPr>
              <a:t>Est constitué de six membres élus par le comité d’orientation dont l’une ou </a:t>
            </a:r>
            <a:r>
              <a:rPr lang="fr-CA" dirty="0">
                <a:solidFill>
                  <a:srgbClr val="000000"/>
                </a:solidFill>
                <a:ea typeface="Calibri" panose="020F0502020204030204" pitchFamily="34" charset="0"/>
              </a:rPr>
              <a:t>l’un au moins est </a:t>
            </a:r>
            <a:r>
              <a:rPr lang="fr-CA" dirty="0">
                <a:solidFill>
                  <a:srgbClr val="000000"/>
                </a:solidFill>
                <a:effectLst/>
                <a:ea typeface="Calibri" panose="020F0502020204030204" pitchFamily="34" charset="0"/>
              </a:rPr>
              <a:t>rattaché à </a:t>
            </a:r>
            <a:r>
              <a:rPr lang="fr-CA" dirty="0">
                <a:solidFill>
                  <a:srgbClr val="000000"/>
                </a:solidFill>
                <a:ea typeface="Calibri" panose="020F0502020204030204" pitchFamily="34" charset="0"/>
              </a:rPr>
              <a:t>l'un</a:t>
            </a:r>
            <a:r>
              <a:rPr lang="fr-CA" dirty="0">
                <a:solidFill>
                  <a:srgbClr val="000000"/>
                </a:solidFill>
                <a:effectLst/>
                <a:ea typeface="Calibri" panose="020F0502020204030204" pitchFamily="34" charset="0"/>
              </a:rPr>
              <a:t> des établissements fondateurs ;</a:t>
            </a:r>
            <a:endParaRPr lang="fr-CA" dirty="0">
              <a:solidFill>
                <a:srgbClr val="000000"/>
              </a:solidFill>
              <a:effectLst/>
              <a:ea typeface="Calibri" panose="020F0502020204030204" pitchFamily="34" charset="0"/>
              <a:cs typeface="Calibri"/>
            </a:endParaRPr>
          </a:p>
          <a:p>
            <a:pPr marL="342900" lvl="0" indent="-342900" algn="just">
              <a:spcAft>
                <a:spcPts val="405"/>
              </a:spcAft>
              <a:buFont typeface="Symbol" panose="05050102010706020507" pitchFamily="18" charset="2"/>
              <a:buChar char=""/>
            </a:pPr>
            <a:r>
              <a:rPr lang="fr-CA" dirty="0">
                <a:solidFill>
                  <a:srgbClr val="000000"/>
                </a:solidFill>
                <a:effectLst/>
                <a:ea typeface="Calibri" panose="020F0502020204030204" pitchFamily="34" charset="0"/>
              </a:rPr>
              <a:t>Assure la liaison entre le comité d’orientation et la direction de la </a:t>
            </a:r>
            <a:r>
              <a:rPr lang="fr-CA" i="1" dirty="0" err="1">
                <a:solidFill>
                  <a:srgbClr val="000000"/>
                </a:solidFill>
                <a:effectLst/>
                <a:ea typeface="Calibri" panose="020F0502020204030204" pitchFamily="34" charset="0"/>
              </a:rPr>
              <a:t>fabriqueREL</a:t>
            </a:r>
            <a:r>
              <a:rPr lang="fr-CA" i="1" dirty="0">
                <a:solidFill>
                  <a:srgbClr val="000000"/>
                </a:solidFill>
                <a:effectLst/>
                <a:ea typeface="Calibri" panose="020F0502020204030204" pitchFamily="34" charset="0"/>
              </a:rPr>
              <a:t> </a:t>
            </a:r>
            <a:r>
              <a:rPr lang="fr-CA" dirty="0">
                <a:solidFill>
                  <a:srgbClr val="000000"/>
                </a:solidFill>
                <a:effectLst/>
                <a:ea typeface="Calibri" panose="020F0502020204030204" pitchFamily="34" charset="0"/>
              </a:rPr>
              <a:t>;</a:t>
            </a:r>
          </a:p>
          <a:p>
            <a:pPr marL="342900" lvl="0" indent="-342900" algn="just">
              <a:spcAft>
                <a:spcPts val="405"/>
              </a:spcAft>
              <a:buFont typeface="Symbol" panose="05050102010706020507" pitchFamily="18" charset="2"/>
              <a:buChar char=""/>
            </a:pPr>
            <a:r>
              <a:rPr lang="fr-CA" dirty="0">
                <a:solidFill>
                  <a:srgbClr val="000000"/>
                </a:solidFill>
                <a:ea typeface="Calibri" panose="020F0502020204030204" pitchFamily="34" charset="0"/>
              </a:rPr>
              <a:t>Nomme parmi ses membres la personne qui assume la direction ;</a:t>
            </a:r>
          </a:p>
          <a:p>
            <a:pPr marL="342900" lvl="0" indent="-342900" algn="just">
              <a:spcAft>
                <a:spcPts val="405"/>
              </a:spcAft>
              <a:buFont typeface="Symbol" panose="05050102010706020507" pitchFamily="18" charset="2"/>
              <a:buChar char=""/>
            </a:pPr>
            <a:r>
              <a:rPr lang="fr-CA" dirty="0">
                <a:solidFill>
                  <a:srgbClr val="000000"/>
                </a:solidFill>
                <a:effectLst/>
                <a:ea typeface="Calibri" panose="020F0502020204030204" pitchFamily="34" charset="0"/>
              </a:rPr>
              <a:t>Approuve le plan de développement et le budget de la </a:t>
            </a:r>
            <a:r>
              <a:rPr lang="fr-CA" i="1" dirty="0" err="1">
                <a:solidFill>
                  <a:srgbClr val="000000"/>
                </a:solidFill>
                <a:effectLst/>
                <a:ea typeface="Calibri" panose="020F0502020204030204" pitchFamily="34" charset="0"/>
              </a:rPr>
              <a:t>fabriqueREL</a:t>
            </a:r>
            <a:r>
              <a:rPr lang="fr-CA" i="1" dirty="0">
                <a:solidFill>
                  <a:srgbClr val="000000"/>
                </a:solidFill>
                <a:effectLst/>
                <a:ea typeface="Calibri" panose="020F0502020204030204" pitchFamily="34" charset="0"/>
              </a:rPr>
              <a:t> </a:t>
            </a:r>
            <a:r>
              <a:rPr lang="fr-CA" dirty="0">
                <a:solidFill>
                  <a:srgbClr val="000000"/>
                </a:solidFill>
                <a:effectLst/>
                <a:ea typeface="Calibri" panose="020F0502020204030204" pitchFamily="34" charset="0"/>
              </a:rPr>
              <a:t>;</a:t>
            </a:r>
          </a:p>
          <a:p>
            <a:pPr marL="342900" lvl="0" indent="-342900" algn="just">
              <a:spcAft>
                <a:spcPts val="405"/>
              </a:spcAft>
              <a:buFont typeface="Symbol" panose="05050102010706020507" pitchFamily="18" charset="2"/>
              <a:buChar char=""/>
            </a:pPr>
            <a:r>
              <a:rPr lang="fr-CA" dirty="0">
                <a:solidFill>
                  <a:srgbClr val="000000"/>
                </a:solidFill>
                <a:effectLst/>
                <a:ea typeface="Calibri" panose="020F0502020204030204" pitchFamily="34" charset="0"/>
              </a:rPr>
              <a:t>S'assure que les initiatives et les actions de la </a:t>
            </a:r>
            <a:r>
              <a:rPr lang="fr-CA" i="1" dirty="0" err="1">
                <a:solidFill>
                  <a:srgbClr val="000000"/>
                </a:solidFill>
                <a:ea typeface="Calibri" panose="020F0502020204030204" pitchFamily="34" charset="0"/>
              </a:rPr>
              <a:t>fabriqueREL</a:t>
            </a:r>
            <a:r>
              <a:rPr lang="fr-CA" dirty="0">
                <a:solidFill>
                  <a:srgbClr val="000000"/>
                </a:solidFill>
                <a:effectLst/>
                <a:ea typeface="Calibri" panose="020F0502020204030204" pitchFamily="34" charset="0"/>
              </a:rPr>
              <a:t> sont compatibles avec les actions stratégiques des établissements partenaires de la </a:t>
            </a:r>
            <a:r>
              <a:rPr lang="fr-CA" i="1" dirty="0" err="1">
                <a:solidFill>
                  <a:srgbClr val="000000"/>
                </a:solidFill>
                <a:effectLst/>
                <a:ea typeface="Calibri" panose="020F0502020204030204" pitchFamily="34" charset="0"/>
              </a:rPr>
              <a:t>fabriqueREL</a:t>
            </a:r>
            <a:r>
              <a:rPr lang="fr-CA" i="1" dirty="0">
                <a:solidFill>
                  <a:srgbClr val="000000"/>
                </a:solidFill>
                <a:effectLst/>
                <a:ea typeface="Calibri" panose="020F0502020204030204" pitchFamily="34" charset="0"/>
              </a:rPr>
              <a:t> </a:t>
            </a:r>
            <a:r>
              <a:rPr lang="fr-CA" dirty="0">
                <a:solidFill>
                  <a:srgbClr val="000000"/>
                </a:solidFill>
                <a:effectLst/>
                <a:ea typeface="Calibri" panose="020F0502020204030204" pitchFamily="34" charset="0"/>
              </a:rPr>
              <a:t>;</a:t>
            </a:r>
          </a:p>
          <a:p>
            <a:pPr algn="just"/>
            <a:endParaRPr lang="fr-CA" dirty="0">
              <a:solidFill>
                <a:srgbClr val="000000"/>
              </a:solidFill>
              <a:ea typeface="Calibri" panose="020F0502020204030204" pitchFamily="34" charset="0"/>
            </a:endParaRPr>
          </a:p>
          <a:p>
            <a:pPr algn="just"/>
            <a:r>
              <a:rPr lang="fr-CA" dirty="0">
                <a:solidFill>
                  <a:srgbClr val="000000"/>
                </a:solidFill>
                <a:ea typeface="Calibri" panose="020F0502020204030204" pitchFamily="34" charset="0"/>
              </a:rPr>
              <a:t>Le mandat des membres est d’une durée de deux ans. </a:t>
            </a:r>
            <a:r>
              <a:rPr lang="fr-CA" dirty="0">
                <a:solidFill>
                  <a:srgbClr val="000000"/>
                </a:solidFill>
                <a:effectLst/>
                <a:ea typeface="Calibri" panose="020F0502020204030204" pitchFamily="34" charset="0"/>
              </a:rPr>
              <a:t>Le comité de gestion se réunit trois fois par année de façon statutaire et en cas de réunion extraordinaire. Le quorum pour chaque réunion est fixé à la majorité des membres.</a:t>
            </a:r>
          </a:p>
          <a:p>
            <a:pPr lvl="0" algn="just"/>
            <a:r>
              <a:rPr lang="fr-CA" sz="1200" baseline="30000" dirty="0">
                <a:solidFill>
                  <a:srgbClr val="000000"/>
                </a:solidFill>
                <a:effectLst/>
                <a:ea typeface="Calibri" panose="020F0502020204030204" pitchFamily="34" charset="0"/>
              </a:rPr>
              <a:t>1</a:t>
            </a:r>
            <a:r>
              <a:rPr lang="fr-CA" sz="1200" dirty="0">
                <a:solidFill>
                  <a:srgbClr val="000000"/>
                </a:solidFill>
                <a:effectLst/>
                <a:ea typeface="Calibri" panose="020F0502020204030204" pitchFamily="34" charset="0"/>
              </a:rPr>
              <a:t> </a:t>
            </a:r>
            <a:r>
              <a:rPr lang="fr-CA" sz="1200" dirty="0"/>
              <a:t>Une parité entre les personnes représentant les services des bibliothèques et les unités pédagogiques doit être recherchée</a:t>
            </a:r>
            <a:r>
              <a:rPr lang="fr-CA" dirty="0"/>
              <a:t>.</a:t>
            </a:r>
          </a:p>
        </p:txBody>
      </p:sp>
    </p:spTree>
    <p:extLst>
      <p:ext uri="{BB962C8B-B14F-4D97-AF65-F5344CB8AC3E}">
        <p14:creationId xmlns:p14="http://schemas.microsoft.com/office/powerpoint/2010/main" val="2341487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C840A081-5E74-4F1D-9DB7-26A8CB0CBB36}"/>
              </a:ext>
            </a:extLst>
          </p:cNvPr>
          <p:cNvSpPr>
            <a:spLocks noGrp="1"/>
          </p:cNvSpPr>
          <p:nvPr>
            <p:ph type="sldNum" sz="quarter" idx="12"/>
            <p:custDataLst>
              <p:tags r:id="rId1"/>
            </p:custDataLst>
          </p:nvPr>
        </p:nvSpPr>
        <p:spPr/>
        <p:txBody>
          <a:bodyPr/>
          <a:lstStyle/>
          <a:p>
            <a:fld id="{7C8D7908-A7C7-CC46-9524-C00CE01F6968}" type="slidenum">
              <a:rPr lang="fr-CA" smtClean="0"/>
              <a:t>9</a:t>
            </a:fld>
            <a:endParaRPr lang="fr-CA"/>
          </a:p>
        </p:txBody>
      </p:sp>
      <p:sp>
        <p:nvSpPr>
          <p:cNvPr id="2" name="ZoneTexte 1">
            <a:extLst>
              <a:ext uri="{FF2B5EF4-FFF2-40B4-BE49-F238E27FC236}">
                <a16:creationId xmlns:a16="http://schemas.microsoft.com/office/drawing/2014/main" id="{461DBA3D-0137-450C-9AE6-5AF3CE7CEDB2}"/>
              </a:ext>
            </a:extLst>
          </p:cNvPr>
          <p:cNvSpPr txBox="1"/>
          <p:nvPr>
            <p:custDataLst>
              <p:tags r:id="rId2"/>
            </p:custDataLst>
          </p:nvPr>
        </p:nvSpPr>
        <p:spPr>
          <a:xfrm>
            <a:off x="939567" y="377505"/>
            <a:ext cx="9479560" cy="646331"/>
          </a:xfrm>
          <a:prstGeom prst="rect">
            <a:avLst/>
          </a:prstGeom>
          <a:noFill/>
        </p:spPr>
        <p:txBody>
          <a:bodyPr wrap="square" rtlCol="0">
            <a:spAutoFit/>
          </a:bodyPr>
          <a:lstStyle/>
          <a:p>
            <a:r>
              <a:rPr lang="fr-CA" sz="3600" b="1"/>
              <a:t>Assemblée des personnes contributrices</a:t>
            </a:r>
          </a:p>
        </p:txBody>
      </p:sp>
      <p:sp>
        <p:nvSpPr>
          <p:cNvPr id="3" name="ZoneTexte 2">
            <a:extLst>
              <a:ext uri="{FF2B5EF4-FFF2-40B4-BE49-F238E27FC236}">
                <a16:creationId xmlns:a16="http://schemas.microsoft.com/office/drawing/2014/main" id="{96EC3BDD-180B-4CBE-9388-4AA0044A7A50}"/>
              </a:ext>
            </a:extLst>
          </p:cNvPr>
          <p:cNvSpPr txBox="1"/>
          <p:nvPr>
            <p:custDataLst>
              <p:tags r:id="rId3"/>
            </p:custDataLst>
          </p:nvPr>
        </p:nvSpPr>
        <p:spPr>
          <a:xfrm>
            <a:off x="766536" y="1350628"/>
            <a:ext cx="10335237" cy="4801314"/>
          </a:xfrm>
          <a:prstGeom prst="rect">
            <a:avLst/>
          </a:prstGeom>
          <a:noFill/>
        </p:spPr>
        <p:txBody>
          <a:bodyPr wrap="square" rtlCol="0">
            <a:spAutoFit/>
          </a:bodyPr>
          <a:lstStyle/>
          <a:p>
            <a:pPr algn="just"/>
            <a:r>
              <a:rPr lang="fr-CA" dirty="0">
                <a:solidFill>
                  <a:srgbClr val="000000"/>
                </a:solidFill>
                <a:effectLst/>
                <a:latin typeface="Calibri" panose="020F0502020204030204" pitchFamily="34" charset="0"/>
                <a:ea typeface="Calibri" panose="020F0502020204030204" pitchFamily="34" charset="0"/>
              </a:rPr>
              <a:t>Sont désignées comme personnes contributrices toute personne (enseignante ou professionnelle) ayant assumé la responsabilité ou la coresponsabilité de la création ou de l’adaptation d’une REL en collaboration avec la </a:t>
            </a:r>
            <a:r>
              <a:rPr lang="fr-CA" i="1" dirty="0" err="1">
                <a:solidFill>
                  <a:srgbClr val="000000"/>
                </a:solidFill>
                <a:effectLst/>
                <a:latin typeface="Calibri" panose="020F0502020204030204" pitchFamily="34" charset="0"/>
                <a:ea typeface="Calibri" panose="020F0502020204030204" pitchFamily="34" charset="0"/>
              </a:rPr>
              <a:t>fabriqueREL</a:t>
            </a:r>
            <a:r>
              <a:rPr lang="fr-CA" dirty="0">
                <a:solidFill>
                  <a:srgbClr val="000000"/>
                </a:solidFill>
                <a:effectLst/>
                <a:latin typeface="Calibri" panose="020F0502020204030204" pitchFamily="34" charset="0"/>
                <a:ea typeface="Calibri" panose="020F0502020204030204" pitchFamily="34" charset="0"/>
              </a:rPr>
              <a:t>.</a:t>
            </a:r>
          </a:p>
          <a:p>
            <a:pPr algn="just"/>
            <a:endParaRPr lang="fr-CA" dirty="0">
              <a:solidFill>
                <a:srgbClr val="000000"/>
              </a:solidFill>
              <a:effectLst/>
              <a:latin typeface="Calibri" panose="020F0502020204030204" pitchFamily="34" charset="0"/>
              <a:ea typeface="Calibri" panose="020F0502020204030204" pitchFamily="34" charset="0"/>
            </a:endParaRPr>
          </a:p>
          <a:p>
            <a:pPr algn="just"/>
            <a:r>
              <a:rPr lang="fr-CA" dirty="0">
                <a:solidFill>
                  <a:srgbClr val="000000"/>
                </a:solidFill>
                <a:latin typeface="Calibri" panose="020F0502020204030204" pitchFamily="34" charset="0"/>
                <a:ea typeface="Calibri" panose="020F0502020204030204" pitchFamily="34" charset="0"/>
              </a:rPr>
              <a:t>Chacune de ces personnes est invitée, en cours ou à la fin de leur projet, à se joindre à l’assemblée des personnes contributrices.</a:t>
            </a:r>
          </a:p>
          <a:p>
            <a:pPr algn="just"/>
            <a:endParaRPr lang="fr-CA" dirty="0">
              <a:solidFill>
                <a:srgbClr val="000000"/>
              </a:solidFill>
              <a:latin typeface="Calibri" panose="020F0502020204030204" pitchFamily="34" charset="0"/>
              <a:ea typeface="Calibri" panose="020F0502020204030204" pitchFamily="34" charset="0"/>
            </a:endParaRPr>
          </a:p>
          <a:p>
            <a:pPr algn="just"/>
            <a:r>
              <a:rPr lang="fr-CA" dirty="0">
                <a:solidFill>
                  <a:srgbClr val="000000"/>
                </a:solidFill>
                <a:effectLst/>
                <a:latin typeface="Calibri" panose="020F0502020204030204" pitchFamily="34" charset="0"/>
                <a:ea typeface="Calibri" panose="020F0502020204030204" pitchFamily="34" charset="0"/>
              </a:rPr>
              <a:t>L’assemblée se réunit </a:t>
            </a:r>
            <a:r>
              <a:rPr lang="fr-CA" dirty="0">
                <a:solidFill>
                  <a:srgbClr val="000000"/>
                </a:solidFill>
                <a:latin typeface="Calibri" panose="020F0502020204030204" pitchFamily="34" charset="0"/>
                <a:ea typeface="Calibri" panose="020F0502020204030204" pitchFamily="34" charset="0"/>
              </a:rPr>
              <a:t>une</a:t>
            </a:r>
            <a:r>
              <a:rPr lang="fr-CA" dirty="0">
                <a:solidFill>
                  <a:srgbClr val="000000"/>
                </a:solidFill>
                <a:effectLst/>
                <a:latin typeface="Calibri" panose="020F0502020204030204" pitchFamily="34" charset="0"/>
                <a:ea typeface="Calibri" panose="020F0502020204030204" pitchFamily="34" charset="0"/>
              </a:rPr>
              <a:t> fois par a</a:t>
            </a:r>
            <a:r>
              <a:rPr lang="fr-CA" dirty="0">
                <a:solidFill>
                  <a:srgbClr val="000000"/>
                </a:solidFill>
                <a:latin typeface="Calibri" panose="020F0502020204030204" pitchFamily="34" charset="0"/>
                <a:ea typeface="Calibri" panose="020F0502020204030204" pitchFamily="34" charset="0"/>
              </a:rPr>
              <a:t>nnée, son rôle est de :</a:t>
            </a:r>
          </a:p>
          <a:p>
            <a:pPr marL="285750" indent="-285750" algn="just">
              <a:buFont typeface="Arial" panose="020B0604020202020204" pitchFamily="34" charset="0"/>
              <a:buChar char="•"/>
            </a:pPr>
            <a:r>
              <a:rPr lang="fr-CA" dirty="0">
                <a:solidFill>
                  <a:srgbClr val="000000"/>
                </a:solidFill>
                <a:latin typeface="Calibri" panose="020F0502020204030204" pitchFamily="34" charset="0"/>
                <a:ea typeface="Calibri" panose="020F0502020204030204" pitchFamily="34" charset="0"/>
              </a:rPr>
              <a:t>Partager de l’information, établir des collaborations et participer au rayonnement de la </a:t>
            </a:r>
            <a:r>
              <a:rPr lang="fr-CA" i="1" dirty="0" err="1">
                <a:solidFill>
                  <a:srgbClr val="000000"/>
                </a:solidFill>
                <a:latin typeface="Calibri" panose="020F0502020204030204" pitchFamily="34" charset="0"/>
                <a:ea typeface="Calibri" panose="020F0502020204030204" pitchFamily="34" charset="0"/>
              </a:rPr>
              <a:t>fabriqueREL</a:t>
            </a:r>
            <a:r>
              <a:rPr lang="fr-CA" i="1" dirty="0">
                <a:solidFill>
                  <a:srgbClr val="000000"/>
                </a:solidFill>
                <a:latin typeface="Calibri" panose="020F0502020204030204" pitchFamily="34" charset="0"/>
                <a:ea typeface="Calibri" panose="020F0502020204030204" pitchFamily="34" charset="0"/>
              </a:rPr>
              <a:t> </a:t>
            </a:r>
            <a:r>
              <a:rPr lang="fr-CA" dirty="0">
                <a:solidFill>
                  <a:srgbClr val="000000"/>
                </a:solidFill>
                <a:latin typeface="Calibri" panose="020F0502020204030204" pitchFamily="34" charset="0"/>
                <a:ea typeface="Calibri" panose="020F0502020204030204" pitchFamily="34" charset="0"/>
              </a:rPr>
              <a:t>;</a:t>
            </a:r>
          </a:p>
          <a:p>
            <a:pPr marL="285750" indent="-285750" algn="just">
              <a:buFont typeface="Arial" panose="020B0604020202020204" pitchFamily="34" charset="0"/>
              <a:buChar char="•"/>
            </a:pPr>
            <a:r>
              <a:rPr lang="fr-CA" dirty="0">
                <a:solidFill>
                  <a:srgbClr val="000000"/>
                </a:solidFill>
                <a:effectLst/>
                <a:latin typeface="Calibri" panose="020F0502020204030204" pitchFamily="34" charset="0"/>
                <a:ea typeface="Calibri" panose="020F0502020204030204" pitchFamily="34" charset="0"/>
              </a:rPr>
              <a:t>Rapporter aux différents ni</a:t>
            </a:r>
            <a:r>
              <a:rPr lang="fr-CA" dirty="0">
                <a:solidFill>
                  <a:srgbClr val="000000"/>
                </a:solidFill>
                <a:latin typeface="Calibri" panose="020F0502020204030204" pitchFamily="34" charset="0"/>
                <a:ea typeface="Calibri" panose="020F0502020204030204" pitchFamily="34" charset="0"/>
              </a:rPr>
              <a:t>veaux de gestion de la </a:t>
            </a:r>
            <a:r>
              <a:rPr lang="fr-CA" i="1" dirty="0" err="1">
                <a:solidFill>
                  <a:srgbClr val="000000"/>
                </a:solidFill>
                <a:latin typeface="Calibri" panose="020F0502020204030204" pitchFamily="34" charset="0"/>
                <a:ea typeface="Calibri" panose="020F0502020204030204" pitchFamily="34" charset="0"/>
              </a:rPr>
              <a:t>fabriqueREL</a:t>
            </a:r>
            <a:r>
              <a:rPr lang="fr-CA" dirty="0">
                <a:solidFill>
                  <a:srgbClr val="000000"/>
                </a:solidFill>
                <a:latin typeface="Calibri" panose="020F0502020204030204" pitchFamily="34" charset="0"/>
                <a:ea typeface="Calibri" panose="020F0502020204030204" pitchFamily="34" charset="0"/>
              </a:rPr>
              <a:t> toute information permettant une amélioration des activités de la </a:t>
            </a:r>
            <a:r>
              <a:rPr lang="fr-CA" i="1" dirty="0" err="1">
                <a:solidFill>
                  <a:srgbClr val="000000"/>
                </a:solidFill>
                <a:latin typeface="Calibri" panose="020F0502020204030204" pitchFamily="34" charset="0"/>
                <a:ea typeface="Calibri" panose="020F0502020204030204" pitchFamily="34" charset="0"/>
              </a:rPr>
              <a:t>fabriqueREL</a:t>
            </a:r>
            <a:r>
              <a:rPr lang="fr-CA" i="1" dirty="0">
                <a:solidFill>
                  <a:srgbClr val="000000"/>
                </a:solidFill>
                <a:latin typeface="Calibri" panose="020F0502020204030204" pitchFamily="34" charset="0"/>
                <a:ea typeface="Calibri" panose="020F0502020204030204" pitchFamily="34" charset="0"/>
              </a:rPr>
              <a:t> </a:t>
            </a:r>
            <a:r>
              <a:rPr lang="fr-CA" dirty="0">
                <a:solidFill>
                  <a:srgbClr val="000000"/>
                </a:solidFill>
                <a:latin typeface="Calibri" panose="020F0502020204030204" pitchFamily="34" charset="0"/>
                <a:ea typeface="Calibri" panose="020F0502020204030204" pitchFamily="34" charset="0"/>
              </a:rPr>
              <a:t>;</a:t>
            </a:r>
          </a:p>
          <a:p>
            <a:pPr marL="285750" indent="-285750" algn="just">
              <a:buFont typeface="Arial" panose="020B0604020202020204" pitchFamily="34" charset="0"/>
              <a:buChar char="•"/>
            </a:pPr>
            <a:r>
              <a:rPr lang="fr-CA" dirty="0">
                <a:solidFill>
                  <a:srgbClr val="000000"/>
                </a:solidFill>
                <a:effectLst/>
                <a:latin typeface="Calibri" panose="020F0502020204030204" pitchFamily="34" charset="0"/>
                <a:ea typeface="Calibri" panose="020F0502020204030204" pitchFamily="34" charset="0"/>
              </a:rPr>
              <a:t>Rapporter au comité d’ori</a:t>
            </a:r>
            <a:r>
              <a:rPr lang="fr-CA" dirty="0">
                <a:solidFill>
                  <a:srgbClr val="000000"/>
                </a:solidFill>
                <a:latin typeface="Calibri" panose="020F0502020204030204" pitchFamily="34" charset="0"/>
                <a:ea typeface="Calibri" panose="020F0502020204030204" pitchFamily="34" charset="0"/>
              </a:rPr>
              <a:t>entation toute information permettant de mieux connaitre les besoins de REL en lien avec les sollicitations à lancer pour la création ou l’adaptation de REL ;</a:t>
            </a:r>
          </a:p>
          <a:p>
            <a:pPr marL="285750" indent="-285750" algn="just">
              <a:buFont typeface="Arial" panose="020B0604020202020204" pitchFamily="34" charset="0"/>
              <a:buChar char="•"/>
            </a:pPr>
            <a:r>
              <a:rPr lang="fr-CA" dirty="0">
                <a:solidFill>
                  <a:srgbClr val="000000"/>
                </a:solidFill>
                <a:effectLst/>
                <a:latin typeface="Calibri" panose="020F0502020204030204" pitchFamily="34" charset="0"/>
                <a:ea typeface="Calibri" panose="020F0502020204030204" pitchFamily="34" charset="0"/>
              </a:rPr>
              <a:t>Participer, </a:t>
            </a:r>
            <a:r>
              <a:rPr lang="fr-CA" dirty="0">
                <a:solidFill>
                  <a:srgbClr val="000000"/>
                </a:solidFill>
                <a:latin typeface="Calibri" panose="020F0502020204030204" pitchFamily="34" charset="0"/>
                <a:ea typeface="Calibri" panose="020F0502020204030204" pitchFamily="34" charset="0"/>
              </a:rPr>
              <a:t>sur invitation et sur une base volontaire, </a:t>
            </a:r>
            <a:r>
              <a:rPr lang="fr-CA" dirty="0">
                <a:solidFill>
                  <a:srgbClr val="000000"/>
                </a:solidFill>
                <a:effectLst/>
                <a:latin typeface="Calibri" panose="020F0502020204030204" pitchFamily="34" charset="0"/>
                <a:ea typeface="Calibri" panose="020F0502020204030204" pitchFamily="34" charset="0"/>
              </a:rPr>
              <a:t>aux sélections des projets </a:t>
            </a:r>
            <a:r>
              <a:rPr lang="fr-CA" dirty="0">
                <a:solidFill>
                  <a:srgbClr val="000000"/>
                </a:solidFill>
                <a:latin typeface="Calibri" panose="020F0502020204030204" pitchFamily="34" charset="0"/>
                <a:ea typeface="Calibri" panose="020F0502020204030204" pitchFamily="34" charset="0"/>
              </a:rPr>
              <a:t>lors des sollicitations de la </a:t>
            </a:r>
            <a:r>
              <a:rPr lang="fr-CA" i="1" dirty="0" err="1">
                <a:solidFill>
                  <a:srgbClr val="000000"/>
                </a:solidFill>
                <a:latin typeface="Calibri" panose="020F0502020204030204" pitchFamily="34" charset="0"/>
                <a:ea typeface="Calibri" panose="020F0502020204030204" pitchFamily="34" charset="0"/>
              </a:rPr>
              <a:t>fabriqueREL</a:t>
            </a:r>
            <a:r>
              <a:rPr lang="fr-CA" i="1" dirty="0">
                <a:solidFill>
                  <a:srgbClr val="000000"/>
                </a:solidFill>
                <a:latin typeface="Calibri" panose="020F0502020204030204" pitchFamily="34" charset="0"/>
                <a:ea typeface="Calibri" panose="020F0502020204030204" pitchFamily="34" charset="0"/>
              </a:rPr>
              <a:t> </a:t>
            </a:r>
            <a:r>
              <a:rPr lang="fr-CA" dirty="0">
                <a:solidFill>
                  <a:srgbClr val="000000"/>
                </a:solidFill>
                <a:latin typeface="Calibri" panose="020F0502020204030204" pitchFamily="34" charset="0"/>
                <a:ea typeface="Calibri" panose="020F0502020204030204" pitchFamily="34" charset="0"/>
              </a:rPr>
              <a:t>;</a:t>
            </a:r>
          </a:p>
          <a:p>
            <a:pPr marL="285750" indent="-285750" algn="just">
              <a:buFont typeface="Arial" panose="020B0604020202020204" pitchFamily="34" charset="0"/>
              <a:buChar char="•"/>
            </a:pPr>
            <a:r>
              <a:rPr lang="fr-CA" dirty="0">
                <a:solidFill>
                  <a:srgbClr val="000000"/>
                </a:solidFill>
                <a:effectLst/>
                <a:latin typeface="Calibri" panose="020F0502020204030204" pitchFamily="34" charset="0"/>
                <a:ea typeface="Calibri" panose="020F0502020204030204" pitchFamily="34" charset="0"/>
              </a:rPr>
              <a:t>Élire 2 personnes pour représenter l’assemblée au comité d’orientation.</a:t>
            </a:r>
            <a:endParaRPr lang="fr-CA" dirty="0">
              <a:solidFill>
                <a:srgbClr val="000000"/>
              </a:solidFill>
              <a:effectLst/>
              <a:latin typeface="Arial" panose="020B0604020202020204" pitchFamily="34" charset="0"/>
              <a:ea typeface="Calibri" panose="020F0502020204030204" pitchFamily="34" charset="0"/>
            </a:endParaRPr>
          </a:p>
          <a:p>
            <a:endParaRPr lang="fr-CA" dirty="0"/>
          </a:p>
        </p:txBody>
      </p:sp>
      <p:sp>
        <p:nvSpPr>
          <p:cNvPr id="6" name="ZoneTexte 5">
            <a:extLst>
              <a:ext uri="{FF2B5EF4-FFF2-40B4-BE49-F238E27FC236}">
                <a16:creationId xmlns:a16="http://schemas.microsoft.com/office/drawing/2014/main" id="{351B9316-D864-47F2-828D-8DE783BF9F88}"/>
              </a:ext>
            </a:extLst>
          </p:cNvPr>
          <p:cNvSpPr txBox="1"/>
          <p:nvPr>
            <p:custDataLst>
              <p:tags r:id="rId4"/>
            </p:custDataLst>
          </p:nvPr>
        </p:nvSpPr>
        <p:spPr>
          <a:xfrm>
            <a:off x="0" y="0"/>
            <a:ext cx="3810000" cy="1270000"/>
          </a:xfrm>
          <a:prstGeom prst="rect">
            <a:avLst/>
          </a:prstGeom>
          <a:noFill/>
        </p:spPr>
        <p:txBody>
          <a:bodyPr vert="horz" rtlCol="0">
            <a:spAutoFit/>
          </a:bodyPr>
          <a:lstStyle/>
          <a:p>
            <a:endParaRPr lang="fr-CA"/>
          </a:p>
        </p:txBody>
      </p:sp>
    </p:spTree>
    <p:extLst>
      <p:ext uri="{BB962C8B-B14F-4D97-AF65-F5344CB8AC3E}">
        <p14:creationId xmlns:p14="http://schemas.microsoft.com/office/powerpoint/2010/main" val="17516533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7"/>
</p:tagLst>
</file>

<file path=ppt/tags/tag11.xml><?xml version="1.0" encoding="utf-8"?>
<p:tagLst xmlns:a="http://schemas.openxmlformats.org/drawingml/2006/main" xmlns:r="http://schemas.openxmlformats.org/officeDocument/2006/relationships" xmlns:p="http://schemas.openxmlformats.org/presentationml/2006/main">
  <p:tag name="NUM" val="8"/>
</p:tagLst>
</file>

<file path=ppt/tags/tag12.xml><?xml version="1.0" encoding="utf-8"?>
<p:tagLst xmlns:a="http://schemas.openxmlformats.org/drawingml/2006/main" xmlns:r="http://schemas.openxmlformats.org/officeDocument/2006/relationships" xmlns:p="http://schemas.openxmlformats.org/presentationml/2006/main">
  <p:tag name="NUM" val="9"/>
</p:tagLst>
</file>

<file path=ppt/tags/tag13.xml><?xml version="1.0" encoding="utf-8"?>
<p:tagLst xmlns:a="http://schemas.openxmlformats.org/drawingml/2006/main" xmlns:r="http://schemas.openxmlformats.org/officeDocument/2006/relationships" xmlns:p="http://schemas.openxmlformats.org/presentationml/2006/main">
  <p:tag name="NUM" val="10"/>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4"/>
</p:tagLst>
</file>

<file path=ppt/tags/tag21.xml><?xml version="1.0" encoding="utf-8"?>
<p:tagLst xmlns:a="http://schemas.openxmlformats.org/drawingml/2006/main" xmlns:r="http://schemas.openxmlformats.org/officeDocument/2006/relationships" xmlns:p="http://schemas.openxmlformats.org/presentationml/2006/main">
  <p:tag name="NUM" val="5"/>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6"/>
</p:tagLst>
</file>

<file path=ppt/theme/theme1.xml><?xml version="1.0" encoding="utf-8"?>
<a:theme xmlns:a="http://schemas.openxmlformats.org/drawingml/2006/main" name="Office Theme">
  <a:themeElements>
    <a:clrScheme name="Custom 1">
      <a:dk1>
        <a:srgbClr val="000000"/>
      </a:dk1>
      <a:lt1>
        <a:srgbClr val="FFFFFF"/>
      </a:lt1>
      <a:dk2>
        <a:srgbClr val="173457"/>
      </a:dk2>
      <a:lt2>
        <a:srgbClr val="E8E8E8"/>
      </a:lt2>
      <a:accent1>
        <a:srgbClr val="008ECD"/>
      </a:accent1>
      <a:accent2>
        <a:srgbClr val="23A638"/>
      </a:accent2>
      <a:accent3>
        <a:srgbClr val="E73440"/>
      </a:accent3>
      <a:accent4>
        <a:srgbClr val="FECC00"/>
      </a:accent4>
      <a:accent5>
        <a:srgbClr val="C3243C"/>
      </a:accent5>
      <a:accent6>
        <a:srgbClr val="9BBC3C"/>
      </a:accent6>
      <a:hlink>
        <a:srgbClr val="0563C1"/>
      </a:hlink>
      <a:folHlink>
        <a:srgbClr val="F99F1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Custom 1">
      <a:dk1>
        <a:srgbClr val="000000"/>
      </a:dk1>
      <a:lt1>
        <a:srgbClr val="FFFFFF"/>
      </a:lt1>
      <a:dk2>
        <a:srgbClr val="173457"/>
      </a:dk2>
      <a:lt2>
        <a:srgbClr val="E8E8E8"/>
      </a:lt2>
      <a:accent1>
        <a:srgbClr val="008ECD"/>
      </a:accent1>
      <a:accent2>
        <a:srgbClr val="23A638"/>
      </a:accent2>
      <a:accent3>
        <a:srgbClr val="E73440"/>
      </a:accent3>
      <a:accent4>
        <a:srgbClr val="FECC00"/>
      </a:accent4>
      <a:accent5>
        <a:srgbClr val="C3243C"/>
      </a:accent5>
      <a:accent6>
        <a:srgbClr val="9BBC3C"/>
      </a:accent6>
      <a:hlink>
        <a:srgbClr val="0563C1"/>
      </a:hlink>
      <a:folHlink>
        <a:srgbClr val="F99F1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Custom 1">
      <a:dk1>
        <a:srgbClr val="000000"/>
      </a:dk1>
      <a:lt1>
        <a:srgbClr val="FFFFFF"/>
      </a:lt1>
      <a:dk2>
        <a:srgbClr val="173457"/>
      </a:dk2>
      <a:lt2>
        <a:srgbClr val="E8E8E8"/>
      </a:lt2>
      <a:accent1>
        <a:srgbClr val="008ECD"/>
      </a:accent1>
      <a:accent2>
        <a:srgbClr val="23A638"/>
      </a:accent2>
      <a:accent3>
        <a:srgbClr val="E73440"/>
      </a:accent3>
      <a:accent4>
        <a:srgbClr val="FECC00"/>
      </a:accent4>
      <a:accent5>
        <a:srgbClr val="C3243C"/>
      </a:accent5>
      <a:accent6>
        <a:srgbClr val="9BBC3C"/>
      </a:accent6>
      <a:hlink>
        <a:srgbClr val="0563C1"/>
      </a:hlink>
      <a:folHlink>
        <a:srgbClr val="F99F1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Office Theme">
  <a:themeElements>
    <a:clrScheme name="Custom 1">
      <a:dk1>
        <a:srgbClr val="000000"/>
      </a:dk1>
      <a:lt1>
        <a:srgbClr val="FFFFFF"/>
      </a:lt1>
      <a:dk2>
        <a:srgbClr val="173457"/>
      </a:dk2>
      <a:lt2>
        <a:srgbClr val="E8E8E8"/>
      </a:lt2>
      <a:accent1>
        <a:srgbClr val="008ECD"/>
      </a:accent1>
      <a:accent2>
        <a:srgbClr val="23A638"/>
      </a:accent2>
      <a:accent3>
        <a:srgbClr val="E73440"/>
      </a:accent3>
      <a:accent4>
        <a:srgbClr val="FECC00"/>
      </a:accent4>
      <a:accent5>
        <a:srgbClr val="C3243C"/>
      </a:accent5>
      <a:accent6>
        <a:srgbClr val="9BBC3C"/>
      </a:accent6>
      <a:hlink>
        <a:srgbClr val="0563C1"/>
      </a:hlink>
      <a:folHlink>
        <a:srgbClr val="F99F1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Office Theme">
  <a:themeElements>
    <a:clrScheme name="Custom 1">
      <a:dk1>
        <a:srgbClr val="000000"/>
      </a:dk1>
      <a:lt1>
        <a:srgbClr val="FFFFFF"/>
      </a:lt1>
      <a:dk2>
        <a:srgbClr val="173457"/>
      </a:dk2>
      <a:lt2>
        <a:srgbClr val="E8E8E8"/>
      </a:lt2>
      <a:accent1>
        <a:srgbClr val="008ECD"/>
      </a:accent1>
      <a:accent2>
        <a:srgbClr val="23A638"/>
      </a:accent2>
      <a:accent3>
        <a:srgbClr val="E73440"/>
      </a:accent3>
      <a:accent4>
        <a:srgbClr val="FECC00"/>
      </a:accent4>
      <a:accent5>
        <a:srgbClr val="C3243C"/>
      </a:accent5>
      <a:accent6>
        <a:srgbClr val="9BBC3C"/>
      </a:accent6>
      <a:hlink>
        <a:srgbClr val="0563C1"/>
      </a:hlink>
      <a:folHlink>
        <a:srgbClr val="F99F1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1051C87303F0459E7E8C89565B3626" ma:contentTypeVersion="4" ma:contentTypeDescription="Crée un document." ma:contentTypeScope="" ma:versionID="9c3794c2c7b4a2fde55042e80f1a985b">
  <xsd:schema xmlns:xsd="http://www.w3.org/2001/XMLSchema" xmlns:xs="http://www.w3.org/2001/XMLSchema" xmlns:p="http://schemas.microsoft.com/office/2006/metadata/properties" xmlns:ns2="fdc66d51-0bfd-4ef8-b79d-ed51d76a1587" targetNamespace="http://schemas.microsoft.com/office/2006/metadata/properties" ma:root="true" ma:fieldsID="5526860eb73e9b640d890442652d49f5" ns2:_="">
    <xsd:import namespace="fdc66d51-0bfd-4ef8-b79d-ed51d76a15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c66d51-0bfd-4ef8-b79d-ed51d76a15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750F03-FFB3-482B-98C7-8DF65701E9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c66d51-0bfd-4ef8-b79d-ed51d76a15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BBD8F4-7A9B-4416-A29D-8E88347EE76E}">
  <ds:schemaRefs>
    <ds:schemaRef ds:uri="fdc66d51-0bfd-4ef8-b79d-ed51d76a158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FBBEB61-2F99-4819-B519-CDB2C3B1C8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TotalTime>
  <Words>1529</Words>
  <Application>Microsoft Office PowerPoint</Application>
  <PresentationFormat>Grand écran</PresentationFormat>
  <Paragraphs>121</Paragraphs>
  <Slides>12</Slides>
  <Notes>3</Notes>
  <HiddenSlides>0</HiddenSlides>
  <MMClips>0</MMClips>
  <ScaleCrop>false</ScaleCrop>
  <HeadingPairs>
    <vt:vector size="6" baseType="variant">
      <vt:variant>
        <vt:lpstr>Polices utilisées</vt:lpstr>
      </vt:variant>
      <vt:variant>
        <vt:i4>4</vt:i4>
      </vt:variant>
      <vt:variant>
        <vt:lpstr>Thème</vt:lpstr>
      </vt:variant>
      <vt:variant>
        <vt:i4>5</vt:i4>
      </vt:variant>
      <vt:variant>
        <vt:lpstr>Titres des diapositives</vt:lpstr>
      </vt:variant>
      <vt:variant>
        <vt:i4>12</vt:i4>
      </vt:variant>
    </vt:vector>
  </HeadingPairs>
  <TitlesOfParts>
    <vt:vector size="21" baseType="lpstr">
      <vt:lpstr>Arial</vt:lpstr>
      <vt:lpstr>Calibri</vt:lpstr>
      <vt:lpstr>Calibri Light</vt:lpstr>
      <vt:lpstr>Symbol</vt:lpstr>
      <vt:lpstr>Office Theme</vt:lpstr>
      <vt:lpstr>3_Office Theme</vt:lpstr>
      <vt:lpstr>4_Office Theme</vt:lpstr>
      <vt:lpstr>5_Office Theme</vt:lpstr>
      <vt:lpstr>2_Office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mylène choquette</dc:creator>
  <cp:lastModifiedBy>Marianne Dubé</cp:lastModifiedBy>
  <cp:revision>5</cp:revision>
  <dcterms:created xsi:type="dcterms:W3CDTF">2020-01-08T15:21:41Z</dcterms:created>
  <dcterms:modified xsi:type="dcterms:W3CDTF">2022-05-04T15:04:55Z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0x0101002B1051C87303F0459E7E8C89565B3626</vt:lpwstr>
  </property>
</Properties>
</file>