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2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3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4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4"/>
  </p:sldMasterIdLst>
  <p:notesMasterIdLst>
    <p:notesMasterId r:id="rId59"/>
  </p:notesMasterIdLst>
  <p:handoutMasterIdLst>
    <p:handoutMasterId r:id="rId60"/>
  </p:handoutMasterIdLst>
  <p:sldIdLst>
    <p:sldId id="256" r:id="rId5"/>
    <p:sldId id="1487" r:id="rId6"/>
    <p:sldId id="535" r:id="rId7"/>
    <p:sldId id="536" r:id="rId8"/>
    <p:sldId id="537" r:id="rId9"/>
    <p:sldId id="1570" r:id="rId10"/>
    <p:sldId id="690" r:id="rId11"/>
    <p:sldId id="1497" r:id="rId12"/>
    <p:sldId id="1571" r:id="rId13"/>
    <p:sldId id="1576" r:id="rId14"/>
    <p:sldId id="1577" r:id="rId15"/>
    <p:sldId id="1521" r:id="rId16"/>
    <p:sldId id="1578" r:id="rId17"/>
    <p:sldId id="1520" r:id="rId18"/>
    <p:sldId id="1522" r:id="rId19"/>
    <p:sldId id="1523" r:id="rId20"/>
    <p:sldId id="1553" r:id="rId21"/>
    <p:sldId id="1554" r:id="rId22"/>
    <p:sldId id="1556" r:id="rId23"/>
    <p:sldId id="1535" r:id="rId24"/>
    <p:sldId id="1557" r:id="rId25"/>
    <p:sldId id="1543" r:id="rId26"/>
    <p:sldId id="1537" r:id="rId27"/>
    <p:sldId id="1572" r:id="rId28"/>
    <p:sldId id="1558" r:id="rId29"/>
    <p:sldId id="1536" r:id="rId30"/>
    <p:sldId id="1542" r:id="rId31"/>
    <p:sldId id="1559" r:id="rId32"/>
    <p:sldId id="1544" r:id="rId33"/>
    <p:sldId id="1560" r:id="rId34"/>
    <p:sldId id="1545" r:id="rId35"/>
    <p:sldId id="1561" r:id="rId36"/>
    <p:sldId id="1547" r:id="rId37"/>
    <p:sldId id="1548" r:id="rId38"/>
    <p:sldId id="1573" r:id="rId39"/>
    <p:sldId id="1524" r:id="rId40"/>
    <p:sldId id="1567" r:id="rId41"/>
    <p:sldId id="1346" r:id="rId42"/>
    <p:sldId id="1278" r:id="rId43"/>
    <p:sldId id="1575" r:id="rId44"/>
    <p:sldId id="1492" r:id="rId45"/>
    <p:sldId id="1569" r:id="rId46"/>
    <p:sldId id="1480" r:id="rId47"/>
    <p:sldId id="1347" r:id="rId48"/>
    <p:sldId id="1427" r:id="rId49"/>
    <p:sldId id="1459" r:id="rId50"/>
    <p:sldId id="1461" r:id="rId51"/>
    <p:sldId id="1465" r:id="rId52"/>
    <p:sldId id="1468" r:id="rId53"/>
    <p:sldId id="1469" r:id="rId54"/>
    <p:sldId id="1470" r:id="rId55"/>
    <p:sldId id="1488" r:id="rId56"/>
    <p:sldId id="1566" r:id="rId57"/>
    <p:sldId id="1579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ette Élaine" initials="CÉ" lastIdx="9" clrIdx="0">
    <p:extLst>
      <p:ext uri="{19B8F6BF-5375-455C-9EA6-DF929625EA0E}">
        <p15:presenceInfo xmlns:p15="http://schemas.microsoft.com/office/powerpoint/2012/main" userId="S::elaine.charette@umontreal.ca::987dea59-5e86-4d1f-a223-9efcc8a950a3" providerId="AD"/>
      </p:ext>
    </p:extLst>
  </p:cmAuthor>
  <p:cmAuthor id="2" name="Anctil Martine" initials="AM" lastIdx="31" clrIdx="1">
    <p:extLst>
      <p:ext uri="{19B8F6BF-5375-455C-9EA6-DF929625EA0E}">
        <p15:presenceInfo xmlns:p15="http://schemas.microsoft.com/office/powerpoint/2012/main" userId="S::martine.anctil@umontreal.ca::43bf1cf3-fa1c-4585-8b14-98af0e2c8c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456"/>
    <a:srgbClr val="015282"/>
    <a:srgbClr val="1F5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9B6F68-CBCF-704C-AB34-D8EA0BE438D3}" v="1" dt="2021-03-04T22:02:00.5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9"/>
  </p:normalViewPr>
  <p:slideViewPr>
    <p:cSldViewPr snapToGrid="0">
      <p:cViewPr varScale="1">
        <p:scale>
          <a:sx n="104" d="100"/>
          <a:sy n="104" d="100"/>
        </p:scale>
        <p:origin x="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ctil Martine" userId="43bf1cf3-fa1c-4585-8b14-98af0e2c8cf6" providerId="ADAL" clId="{0D5F15EB-F3AB-C243-9915-2CDC783F4302}"/>
    <pc:docChg chg="undo custSel addSld modSld">
      <pc:chgData name="Anctil Martine" userId="43bf1cf3-fa1c-4585-8b14-98af0e2c8cf6" providerId="ADAL" clId="{0D5F15EB-F3AB-C243-9915-2CDC783F4302}" dt="2021-02-15T20:42:36.318" v="409" actId="20577"/>
      <pc:docMkLst>
        <pc:docMk/>
      </pc:docMkLst>
      <pc:sldChg chg="modSp mod">
        <pc:chgData name="Anctil Martine" userId="43bf1cf3-fa1c-4585-8b14-98af0e2c8cf6" providerId="ADAL" clId="{0D5F15EB-F3AB-C243-9915-2CDC783F4302}" dt="2021-02-15T20:29:19.382" v="389" actId="121"/>
        <pc:sldMkLst>
          <pc:docMk/>
          <pc:sldMk cId="665743721" sldId="256"/>
        </pc:sldMkLst>
        <pc:spChg chg="mod">
          <ac:chgData name="Anctil Martine" userId="43bf1cf3-fa1c-4585-8b14-98af0e2c8cf6" providerId="ADAL" clId="{0D5F15EB-F3AB-C243-9915-2CDC783F4302}" dt="2021-02-15T20:29:19.382" v="389" actId="121"/>
          <ac:spMkLst>
            <pc:docMk/>
            <pc:sldMk cId="665743721" sldId="256"/>
            <ac:spMk id="10" creationId="{8E149B40-B07E-40F6-8144-EC0C88C60B00}"/>
          </ac:spMkLst>
        </pc:spChg>
      </pc:sldChg>
      <pc:sldChg chg="addSp delSp modSp mod">
        <pc:chgData name="Anctil Martine" userId="43bf1cf3-fa1c-4585-8b14-98af0e2c8cf6" providerId="ADAL" clId="{0D5F15EB-F3AB-C243-9915-2CDC783F4302}" dt="2021-02-15T20:11:21.013" v="39" actId="478"/>
        <pc:sldMkLst>
          <pc:docMk/>
          <pc:sldMk cId="1453899687" sldId="690"/>
        </pc:sldMkLst>
        <pc:spChg chg="mod">
          <ac:chgData name="Anctil Martine" userId="43bf1cf3-fa1c-4585-8b14-98af0e2c8cf6" providerId="ADAL" clId="{0D5F15EB-F3AB-C243-9915-2CDC783F4302}" dt="2021-02-15T20:11:20.192" v="38" actId="14100"/>
          <ac:spMkLst>
            <pc:docMk/>
            <pc:sldMk cId="1453899687" sldId="690"/>
            <ac:spMk id="3" creationId="{00000000-0000-0000-0000-000000000000}"/>
          </ac:spMkLst>
        </pc:spChg>
        <pc:picChg chg="add del">
          <ac:chgData name="Anctil Martine" userId="43bf1cf3-fa1c-4585-8b14-98af0e2c8cf6" providerId="ADAL" clId="{0D5F15EB-F3AB-C243-9915-2CDC783F4302}" dt="2021-02-15T20:11:21.013" v="39" actId="478"/>
          <ac:picMkLst>
            <pc:docMk/>
            <pc:sldMk cId="1453899687" sldId="690"/>
            <ac:picMk id="4" creationId="{2CD0F9D6-FDD5-1140-A1C5-64C3C268061B}"/>
          </ac:picMkLst>
        </pc:picChg>
      </pc:sldChg>
      <pc:sldChg chg="addCm modCm">
        <pc:chgData name="Anctil Martine" userId="43bf1cf3-fa1c-4585-8b14-98af0e2c8cf6" providerId="ADAL" clId="{0D5F15EB-F3AB-C243-9915-2CDC783F4302}" dt="2021-02-15T20:12:56.717" v="65"/>
        <pc:sldMkLst>
          <pc:docMk/>
          <pc:sldMk cId="4034685593" sldId="1543"/>
        </pc:sldMkLst>
      </pc:sldChg>
      <pc:sldChg chg="addSp delSp modSp add mod">
        <pc:chgData name="Anctil Martine" userId="43bf1cf3-fa1c-4585-8b14-98af0e2c8cf6" providerId="ADAL" clId="{0D5F15EB-F3AB-C243-9915-2CDC783F4302}" dt="2021-02-15T20:42:36.318" v="409" actId="20577"/>
        <pc:sldMkLst>
          <pc:docMk/>
          <pc:sldMk cId="615659442" sldId="1579"/>
        </pc:sldMkLst>
        <pc:spChg chg="add del mod">
          <ac:chgData name="Anctil Martine" userId="43bf1cf3-fa1c-4585-8b14-98af0e2c8cf6" providerId="ADAL" clId="{0D5F15EB-F3AB-C243-9915-2CDC783F4302}" dt="2021-02-15T19:50:20.778" v="35"/>
          <ac:spMkLst>
            <pc:docMk/>
            <pc:sldMk cId="615659442" sldId="1579"/>
            <ac:spMk id="2" creationId="{A65F37CE-B0A5-784C-B6F8-593DFC9645F2}"/>
          </ac:spMkLst>
        </pc:spChg>
        <pc:spChg chg="mod">
          <ac:chgData name="Anctil Martine" userId="43bf1cf3-fa1c-4585-8b14-98af0e2c8cf6" providerId="ADAL" clId="{0D5F15EB-F3AB-C243-9915-2CDC783F4302}" dt="2021-02-15T19:49:29.870" v="18" actId="20577"/>
          <ac:spMkLst>
            <pc:docMk/>
            <pc:sldMk cId="615659442" sldId="1579"/>
            <ac:spMk id="3" creationId="{95A0A814-88F6-3242-B581-2BEA99B7B12A}"/>
          </ac:spMkLst>
        </pc:spChg>
        <pc:spChg chg="mod">
          <ac:chgData name="Anctil Martine" userId="43bf1cf3-fa1c-4585-8b14-98af0e2c8cf6" providerId="ADAL" clId="{0D5F15EB-F3AB-C243-9915-2CDC783F4302}" dt="2021-02-15T20:42:36.318" v="409" actId="20577"/>
          <ac:spMkLst>
            <pc:docMk/>
            <pc:sldMk cId="615659442" sldId="1579"/>
            <ac:spMk id="4" creationId="{34A07D06-8CE4-A246-8640-299A53D38648}"/>
          </ac:spMkLst>
        </pc:spChg>
      </pc:sldChg>
    </pc:docChg>
  </pc:docChgLst>
  <pc:docChgLst>
    <pc:chgData name="Anctil Martine" userId="43bf1cf3-fa1c-4585-8b14-98af0e2c8cf6" providerId="ADAL" clId="{8E9D667B-6EC7-A14A-83BF-3E87DD903D68}"/>
    <pc:docChg chg="undo custSel delSld modSld modMainMaster">
      <pc:chgData name="Anctil Martine" userId="43bf1cf3-fa1c-4585-8b14-98af0e2c8cf6" providerId="ADAL" clId="{8E9D667B-6EC7-A14A-83BF-3E87DD903D68}" dt="2020-12-09T20:32:50.762" v="1698" actId="20577"/>
      <pc:docMkLst>
        <pc:docMk/>
      </pc:docMkLst>
      <pc:sldChg chg="addSp delSp modSp mod addCm delCm modCm modNotesTx">
        <pc:chgData name="Anctil Martine" userId="43bf1cf3-fa1c-4585-8b14-98af0e2c8cf6" providerId="ADAL" clId="{8E9D667B-6EC7-A14A-83BF-3E87DD903D68}" dt="2020-12-09T20:32:16.950" v="1692" actId="20577"/>
        <pc:sldMkLst>
          <pc:docMk/>
          <pc:sldMk cId="665743721" sldId="256"/>
        </pc:sldMkLst>
        <pc:spChg chg="mod">
          <ac:chgData name="Anctil Martine" userId="43bf1cf3-fa1c-4585-8b14-98af0e2c8cf6" providerId="ADAL" clId="{8E9D667B-6EC7-A14A-83BF-3E87DD903D68}" dt="2020-11-30T22:10:39.518" v="840" actId="1035"/>
          <ac:spMkLst>
            <pc:docMk/>
            <pc:sldMk cId="665743721" sldId="256"/>
            <ac:spMk id="2" creationId="{A98B0029-B993-9C40-A705-46935DAF0916}"/>
          </ac:spMkLst>
        </pc:spChg>
        <pc:spChg chg="add del mod">
          <ac:chgData name="Anctil Martine" userId="43bf1cf3-fa1c-4585-8b14-98af0e2c8cf6" providerId="ADAL" clId="{8E9D667B-6EC7-A14A-83BF-3E87DD903D68}" dt="2020-12-02T19:05:23.986" v="1124" actId="478"/>
          <ac:spMkLst>
            <pc:docMk/>
            <pc:sldMk cId="665743721" sldId="256"/>
            <ac:spMk id="3" creationId="{357C18EE-5FD9-2340-AD2F-35BE2A455D3E}"/>
          </ac:spMkLst>
        </pc:spChg>
        <pc:spChg chg="add del mod">
          <ac:chgData name="Anctil Martine" userId="43bf1cf3-fa1c-4585-8b14-98af0e2c8cf6" providerId="ADAL" clId="{8E9D667B-6EC7-A14A-83BF-3E87DD903D68}" dt="2020-12-02T19:05:23.986" v="1124" actId="478"/>
          <ac:spMkLst>
            <pc:docMk/>
            <pc:sldMk cId="665743721" sldId="256"/>
            <ac:spMk id="9" creationId="{F8D62410-A5A1-8247-951D-212727803DD5}"/>
          </ac:spMkLst>
        </pc:spChg>
        <pc:spChg chg="mod">
          <ac:chgData name="Anctil Martine" userId="43bf1cf3-fa1c-4585-8b14-98af0e2c8cf6" providerId="ADAL" clId="{8E9D667B-6EC7-A14A-83BF-3E87DD903D68}" dt="2020-12-03T19:57:16.060" v="1638" actId="255"/>
          <ac:spMkLst>
            <pc:docMk/>
            <pc:sldMk cId="665743721" sldId="256"/>
            <ac:spMk id="10" creationId="{8E149B40-B07E-40F6-8144-EC0C88C60B00}"/>
          </ac:spMkLst>
        </pc:spChg>
        <pc:graphicFrameChg chg="add del mod">
          <ac:chgData name="Anctil Martine" userId="43bf1cf3-fa1c-4585-8b14-98af0e2c8cf6" providerId="ADAL" clId="{8E9D667B-6EC7-A14A-83BF-3E87DD903D68}" dt="2020-12-02T19:02:04.900" v="1006"/>
          <ac:graphicFrameMkLst>
            <pc:docMk/>
            <pc:sldMk cId="665743721" sldId="256"/>
            <ac:graphicFrameMk id="4" creationId="{9E5F7B3B-3E66-A045-938B-7A579E9A0A28}"/>
          </ac:graphicFrameMkLst>
        </pc:graphicFrameChg>
        <pc:picChg chg="add mod modCrop">
          <ac:chgData name="Anctil Martine" userId="43bf1cf3-fa1c-4585-8b14-98af0e2c8cf6" providerId="ADAL" clId="{8E9D667B-6EC7-A14A-83BF-3E87DD903D68}" dt="2020-12-02T18:47:51.062" v="844" actId="732"/>
          <ac:picMkLst>
            <pc:docMk/>
            <pc:sldMk cId="665743721" sldId="256"/>
            <ac:picMk id="5" creationId="{BAB4E53D-9229-9844-AD58-DEFE24E54984}"/>
          </ac:picMkLst>
        </pc:picChg>
        <pc:picChg chg="mod">
          <ac:chgData name="Anctil Martine" userId="43bf1cf3-fa1c-4585-8b14-98af0e2c8cf6" providerId="ADAL" clId="{8E9D667B-6EC7-A14A-83BF-3E87DD903D68}" dt="2020-12-03T19:56:32.342" v="1627" actId="1076"/>
          <ac:picMkLst>
            <pc:docMk/>
            <pc:sldMk cId="665743721" sldId="256"/>
            <ac:picMk id="6" creationId="{14B5EB70-B155-4244-8D72-2EFD1942FE47}"/>
          </ac:picMkLst>
        </pc:picChg>
        <pc:picChg chg="add mod">
          <ac:chgData name="Anctil Martine" userId="43bf1cf3-fa1c-4585-8b14-98af0e2c8cf6" providerId="ADAL" clId="{8E9D667B-6EC7-A14A-83BF-3E87DD903D68}" dt="2020-12-04T20:09:48.657" v="1691" actId="1076"/>
          <ac:picMkLst>
            <pc:docMk/>
            <pc:sldMk cId="665743721" sldId="256"/>
            <ac:picMk id="7" creationId="{F39FB297-5FB3-604E-9A1A-E8CC9639B28D}"/>
          </ac:picMkLst>
        </pc:picChg>
        <pc:picChg chg="mod">
          <ac:chgData name="Anctil Martine" userId="43bf1cf3-fa1c-4585-8b14-98af0e2c8cf6" providerId="ADAL" clId="{8E9D667B-6EC7-A14A-83BF-3E87DD903D68}" dt="2020-12-03T19:56:56.428" v="1635" actId="1076"/>
          <ac:picMkLst>
            <pc:docMk/>
            <pc:sldMk cId="665743721" sldId="256"/>
            <ac:picMk id="8" creationId="{F222D046-4059-E543-B78D-59C31CB955BB}"/>
          </ac:picMkLst>
        </pc:picChg>
        <pc:picChg chg="del mod">
          <ac:chgData name="Anctil Martine" userId="43bf1cf3-fa1c-4585-8b14-98af0e2c8cf6" providerId="ADAL" clId="{8E9D667B-6EC7-A14A-83BF-3E87DD903D68}" dt="2020-12-04T20:07:51.484" v="1686" actId="478"/>
          <ac:picMkLst>
            <pc:docMk/>
            <pc:sldMk cId="665743721" sldId="256"/>
            <ac:picMk id="19" creationId="{774A9268-7AF9-F44F-BAC6-5B95BACA464F}"/>
          </ac:picMkLst>
        </pc:picChg>
      </pc:sldChg>
      <pc:sldChg chg="modSp mod addCm delCm modCm modNotesTx">
        <pc:chgData name="Anctil Martine" userId="43bf1cf3-fa1c-4585-8b14-98af0e2c8cf6" providerId="ADAL" clId="{8E9D667B-6EC7-A14A-83BF-3E87DD903D68}" dt="2020-12-09T20:32:50.762" v="1698" actId="20577"/>
        <pc:sldMkLst>
          <pc:docMk/>
          <pc:sldMk cId="769388400" sldId="535"/>
        </pc:sldMkLst>
        <pc:spChg chg="mod">
          <ac:chgData name="Anctil Martine" userId="43bf1cf3-fa1c-4585-8b14-98af0e2c8cf6" providerId="ADAL" clId="{8E9D667B-6EC7-A14A-83BF-3E87DD903D68}" dt="2020-12-09T20:32:50.762" v="1698" actId="20577"/>
          <ac:spMkLst>
            <pc:docMk/>
            <pc:sldMk cId="769388400" sldId="535"/>
            <ac:spMk id="3" creationId="{A156CE39-0461-F747-8655-3EFF977DA9D0}"/>
          </ac:spMkLst>
        </pc:spChg>
      </pc:sldChg>
      <pc:sldChg chg="modSp mod">
        <pc:chgData name="Anctil Martine" userId="43bf1cf3-fa1c-4585-8b14-98af0e2c8cf6" providerId="ADAL" clId="{8E9D667B-6EC7-A14A-83BF-3E87DD903D68}" dt="2020-11-30T19:50:30.354" v="18" actId="20577"/>
        <pc:sldMkLst>
          <pc:docMk/>
          <pc:sldMk cId="3385712998" sldId="536"/>
        </pc:sldMkLst>
        <pc:spChg chg="mod">
          <ac:chgData name="Anctil Martine" userId="43bf1cf3-fa1c-4585-8b14-98af0e2c8cf6" providerId="ADAL" clId="{8E9D667B-6EC7-A14A-83BF-3E87DD903D68}" dt="2020-11-30T19:50:30.354" v="18" actId="20577"/>
          <ac:spMkLst>
            <pc:docMk/>
            <pc:sldMk cId="3385712998" sldId="536"/>
            <ac:spMk id="3" creationId="{A156CE39-0461-F747-8655-3EFF977DA9D0}"/>
          </ac:spMkLst>
        </pc:spChg>
      </pc:sldChg>
      <pc:sldChg chg="modSp mod">
        <pc:chgData name="Anctil Martine" userId="43bf1cf3-fa1c-4585-8b14-98af0e2c8cf6" providerId="ADAL" clId="{8E9D667B-6EC7-A14A-83BF-3E87DD903D68}" dt="2020-11-30T20:14:37.297" v="45" actId="5793"/>
        <pc:sldMkLst>
          <pc:docMk/>
          <pc:sldMk cId="2000124765" sldId="537"/>
        </pc:sldMkLst>
        <pc:spChg chg="mod">
          <ac:chgData name="Anctil Martine" userId="43bf1cf3-fa1c-4585-8b14-98af0e2c8cf6" providerId="ADAL" clId="{8E9D667B-6EC7-A14A-83BF-3E87DD903D68}" dt="2020-11-30T20:14:37.297" v="45" actId="5793"/>
          <ac:spMkLst>
            <pc:docMk/>
            <pc:sldMk cId="2000124765" sldId="537"/>
            <ac:spMk id="3" creationId="{A156CE39-0461-F747-8655-3EFF977DA9D0}"/>
          </ac:spMkLst>
        </pc:spChg>
      </pc:sldChg>
      <pc:sldChg chg="addCm delCm modCm modNotesTx">
        <pc:chgData name="Anctil Martine" userId="43bf1cf3-fa1c-4585-8b14-98af0e2c8cf6" providerId="ADAL" clId="{8E9D667B-6EC7-A14A-83BF-3E87DD903D68}" dt="2020-12-03T19:58:39.278" v="1644" actId="1592"/>
        <pc:sldMkLst>
          <pc:docMk/>
          <pc:sldMk cId="1453899687" sldId="690"/>
        </pc:sldMkLst>
      </pc:sldChg>
      <pc:sldChg chg="modNotesTx">
        <pc:chgData name="Anctil Martine" userId="43bf1cf3-fa1c-4585-8b14-98af0e2c8cf6" providerId="ADAL" clId="{8E9D667B-6EC7-A14A-83BF-3E87DD903D68}" dt="2020-11-30T21:32:15.437" v="600" actId="6549"/>
        <pc:sldMkLst>
          <pc:docMk/>
          <pc:sldMk cId="2487206198" sldId="1278"/>
        </pc:sldMkLst>
      </pc:sldChg>
      <pc:sldChg chg="modSp mod modNotesTx">
        <pc:chgData name="Anctil Martine" userId="43bf1cf3-fa1c-4585-8b14-98af0e2c8cf6" providerId="ADAL" clId="{8E9D667B-6EC7-A14A-83BF-3E87DD903D68}" dt="2020-11-30T21:31:28.364" v="597" actId="6549"/>
        <pc:sldMkLst>
          <pc:docMk/>
          <pc:sldMk cId="3502661774" sldId="1346"/>
        </pc:sldMkLst>
        <pc:spChg chg="mod">
          <ac:chgData name="Anctil Martine" userId="43bf1cf3-fa1c-4585-8b14-98af0e2c8cf6" providerId="ADAL" clId="{8E9D667B-6EC7-A14A-83BF-3E87DD903D68}" dt="2020-11-30T21:30:54.143" v="595" actId="5793"/>
          <ac:spMkLst>
            <pc:docMk/>
            <pc:sldMk cId="3502661774" sldId="1346"/>
            <ac:spMk id="3" creationId="{0032CC8D-79A2-3C46-9D9A-52B08F8E2EB9}"/>
          </ac:spMkLst>
        </pc:spChg>
      </pc:sldChg>
      <pc:sldChg chg="addCm delCm modCm modNotesTx">
        <pc:chgData name="Anctil Martine" userId="43bf1cf3-fa1c-4585-8b14-98af0e2c8cf6" providerId="ADAL" clId="{8E9D667B-6EC7-A14A-83BF-3E87DD903D68}" dt="2020-12-03T20:02:04.238" v="1674" actId="1592"/>
        <pc:sldMkLst>
          <pc:docMk/>
          <pc:sldMk cId="2320287462" sldId="1347"/>
        </pc:sldMkLst>
      </pc:sldChg>
      <pc:sldChg chg="modNotesTx">
        <pc:chgData name="Anctil Martine" userId="43bf1cf3-fa1c-4585-8b14-98af0e2c8cf6" providerId="ADAL" clId="{8E9D667B-6EC7-A14A-83BF-3E87DD903D68}" dt="2020-11-30T21:38:36.644" v="678" actId="6549"/>
        <pc:sldMkLst>
          <pc:docMk/>
          <pc:sldMk cId="1985798795" sldId="1427"/>
        </pc:sldMkLst>
      </pc:sldChg>
      <pc:sldChg chg="modSp mod addCm delCm modCm modNotesTx">
        <pc:chgData name="Anctil Martine" userId="43bf1cf3-fa1c-4585-8b14-98af0e2c8cf6" providerId="ADAL" clId="{8E9D667B-6EC7-A14A-83BF-3E87DD903D68}" dt="2020-12-03T20:02:13.356" v="1676" actId="1592"/>
        <pc:sldMkLst>
          <pc:docMk/>
          <pc:sldMk cId="2416143644" sldId="1459"/>
        </pc:sldMkLst>
        <pc:spChg chg="mod">
          <ac:chgData name="Anctil Martine" userId="43bf1cf3-fa1c-4585-8b14-98af0e2c8cf6" providerId="ADAL" clId="{8E9D667B-6EC7-A14A-83BF-3E87DD903D68}" dt="2020-11-30T21:51:23.815" v="686" actId="20577"/>
          <ac:spMkLst>
            <pc:docMk/>
            <pc:sldMk cId="2416143644" sldId="1459"/>
            <ac:spMk id="2" creationId="{9629F997-4A2A-7D42-9FB7-9BA707C5CB8F}"/>
          </ac:spMkLst>
        </pc:spChg>
      </pc:sldChg>
      <pc:sldChg chg="modSp mod modNotesTx">
        <pc:chgData name="Anctil Martine" userId="43bf1cf3-fa1c-4585-8b14-98af0e2c8cf6" providerId="ADAL" clId="{8E9D667B-6EC7-A14A-83BF-3E87DD903D68}" dt="2020-12-03T20:02:19.162" v="1677" actId="6549"/>
        <pc:sldMkLst>
          <pc:docMk/>
          <pc:sldMk cId="3817563977" sldId="1461"/>
        </pc:sldMkLst>
        <pc:spChg chg="mod">
          <ac:chgData name="Anctil Martine" userId="43bf1cf3-fa1c-4585-8b14-98af0e2c8cf6" providerId="ADAL" clId="{8E9D667B-6EC7-A14A-83BF-3E87DD903D68}" dt="2020-11-30T21:53:42.925" v="709" actId="20577"/>
          <ac:spMkLst>
            <pc:docMk/>
            <pc:sldMk cId="3817563977" sldId="1461"/>
            <ac:spMk id="3" creationId="{D9E3166B-C223-CC41-A890-A9654E8F525E}"/>
          </ac:spMkLst>
        </pc:spChg>
      </pc:sldChg>
      <pc:sldChg chg="modSp mod addCm delCm modCm modNotesTx">
        <pc:chgData name="Anctil Martine" userId="43bf1cf3-fa1c-4585-8b14-98af0e2c8cf6" providerId="ADAL" clId="{8E9D667B-6EC7-A14A-83BF-3E87DD903D68}" dt="2020-12-03T20:02:26.389" v="1679" actId="1592"/>
        <pc:sldMkLst>
          <pc:docMk/>
          <pc:sldMk cId="2697216375" sldId="1465"/>
        </pc:sldMkLst>
        <pc:spChg chg="mod">
          <ac:chgData name="Anctil Martine" userId="43bf1cf3-fa1c-4585-8b14-98af0e2c8cf6" providerId="ADAL" clId="{8E9D667B-6EC7-A14A-83BF-3E87DD903D68}" dt="2020-11-30T21:53:59.038" v="711" actId="20577"/>
          <ac:spMkLst>
            <pc:docMk/>
            <pc:sldMk cId="2697216375" sldId="1465"/>
            <ac:spMk id="3" creationId="{B0296ADC-8559-D943-8B5C-D68F0F9008BA}"/>
          </ac:spMkLst>
        </pc:spChg>
      </pc:sldChg>
      <pc:sldChg chg="modSp mod addCm delCm modCm modNotesTx">
        <pc:chgData name="Anctil Martine" userId="43bf1cf3-fa1c-4585-8b14-98af0e2c8cf6" providerId="ADAL" clId="{8E9D667B-6EC7-A14A-83BF-3E87DD903D68}" dt="2020-12-03T20:02:33.637" v="1681" actId="1592"/>
        <pc:sldMkLst>
          <pc:docMk/>
          <pc:sldMk cId="3821094569" sldId="1468"/>
        </pc:sldMkLst>
        <pc:spChg chg="mod">
          <ac:chgData name="Anctil Martine" userId="43bf1cf3-fa1c-4585-8b14-98af0e2c8cf6" providerId="ADAL" clId="{8E9D667B-6EC7-A14A-83BF-3E87DD903D68}" dt="2020-11-30T21:55:27.763" v="730" actId="20577"/>
          <ac:spMkLst>
            <pc:docMk/>
            <pc:sldMk cId="3821094569" sldId="1468"/>
            <ac:spMk id="2" creationId="{9629F997-4A2A-7D42-9FB7-9BA707C5CB8F}"/>
          </ac:spMkLst>
        </pc:spChg>
      </pc:sldChg>
      <pc:sldChg chg="modSp mod addCm delCm modCm modNotesTx">
        <pc:chgData name="Anctil Martine" userId="43bf1cf3-fa1c-4585-8b14-98af0e2c8cf6" providerId="ADAL" clId="{8E9D667B-6EC7-A14A-83BF-3E87DD903D68}" dt="2020-12-03T20:02:41.369" v="1683" actId="1592"/>
        <pc:sldMkLst>
          <pc:docMk/>
          <pc:sldMk cId="3293121586" sldId="1469"/>
        </pc:sldMkLst>
        <pc:spChg chg="mod">
          <ac:chgData name="Anctil Martine" userId="43bf1cf3-fa1c-4585-8b14-98af0e2c8cf6" providerId="ADAL" clId="{8E9D667B-6EC7-A14A-83BF-3E87DD903D68}" dt="2020-11-30T21:56:58.546" v="753" actId="20577"/>
          <ac:spMkLst>
            <pc:docMk/>
            <pc:sldMk cId="3293121586" sldId="1469"/>
            <ac:spMk id="2" creationId="{9629F997-4A2A-7D42-9FB7-9BA707C5CB8F}"/>
          </ac:spMkLst>
        </pc:spChg>
      </pc:sldChg>
      <pc:sldChg chg="modSp mod addCm delCm modCm modNotesTx">
        <pc:chgData name="Anctil Martine" userId="43bf1cf3-fa1c-4585-8b14-98af0e2c8cf6" providerId="ADAL" clId="{8E9D667B-6EC7-A14A-83BF-3E87DD903D68}" dt="2020-12-03T20:02:48.722" v="1685" actId="1592"/>
        <pc:sldMkLst>
          <pc:docMk/>
          <pc:sldMk cId="3015078670" sldId="1470"/>
        </pc:sldMkLst>
        <pc:spChg chg="mod">
          <ac:chgData name="Anctil Martine" userId="43bf1cf3-fa1c-4585-8b14-98af0e2c8cf6" providerId="ADAL" clId="{8E9D667B-6EC7-A14A-83BF-3E87DD903D68}" dt="2020-11-30T21:58:46.244" v="782" actId="20577"/>
          <ac:spMkLst>
            <pc:docMk/>
            <pc:sldMk cId="3015078670" sldId="1470"/>
            <ac:spMk id="3" creationId="{4116D254-30B2-C944-8E56-0019BE846D4A}"/>
          </ac:spMkLst>
        </pc:spChg>
      </pc:sldChg>
      <pc:sldChg chg="modSp mod addCm delCm modCm modNotesTx">
        <pc:chgData name="Anctil Martine" userId="43bf1cf3-fa1c-4585-8b14-98af0e2c8cf6" providerId="ADAL" clId="{8E9D667B-6EC7-A14A-83BF-3E87DD903D68}" dt="2020-12-03T20:01:58.011" v="1673" actId="1592"/>
        <pc:sldMkLst>
          <pc:docMk/>
          <pc:sldMk cId="262925355" sldId="1480"/>
        </pc:sldMkLst>
        <pc:spChg chg="mod">
          <ac:chgData name="Anctil Martine" userId="43bf1cf3-fa1c-4585-8b14-98af0e2c8cf6" providerId="ADAL" clId="{8E9D667B-6EC7-A14A-83BF-3E87DD903D68}" dt="2020-11-30T21:36:20.944" v="643" actId="5793"/>
          <ac:spMkLst>
            <pc:docMk/>
            <pc:sldMk cId="262925355" sldId="1480"/>
            <ac:spMk id="2" creationId="{9629F997-4A2A-7D42-9FB7-9BA707C5CB8F}"/>
          </ac:spMkLst>
        </pc:spChg>
      </pc:sldChg>
      <pc:sldChg chg="modNotesTx">
        <pc:chgData name="Anctil Martine" userId="43bf1cf3-fa1c-4585-8b14-98af0e2c8cf6" providerId="ADAL" clId="{8E9D667B-6EC7-A14A-83BF-3E87DD903D68}" dt="2020-11-30T19:48:55.292" v="7" actId="6549"/>
        <pc:sldMkLst>
          <pc:docMk/>
          <pc:sldMk cId="1769980891" sldId="1487"/>
        </pc:sldMkLst>
      </pc:sldChg>
      <pc:sldChg chg="modNotesTx">
        <pc:chgData name="Anctil Martine" userId="43bf1cf3-fa1c-4585-8b14-98af0e2c8cf6" providerId="ADAL" clId="{8E9D667B-6EC7-A14A-83BF-3E87DD903D68}" dt="2020-11-30T22:00:15.327" v="825" actId="6549"/>
        <pc:sldMkLst>
          <pc:docMk/>
          <pc:sldMk cId="1216253379" sldId="1488"/>
        </pc:sldMkLst>
      </pc:sldChg>
      <pc:sldChg chg="modNotesTx">
        <pc:chgData name="Anctil Martine" userId="43bf1cf3-fa1c-4585-8b14-98af0e2c8cf6" providerId="ADAL" clId="{8E9D667B-6EC7-A14A-83BF-3E87DD903D68}" dt="2020-11-30T21:35:05.791" v="618" actId="6549"/>
        <pc:sldMkLst>
          <pc:docMk/>
          <pc:sldMk cId="93695603" sldId="1492"/>
        </pc:sldMkLst>
      </pc:sldChg>
      <pc:sldChg chg="addCm delCm modCm modNotesTx">
        <pc:chgData name="Anctil Martine" userId="43bf1cf3-fa1c-4585-8b14-98af0e2c8cf6" providerId="ADAL" clId="{8E9D667B-6EC7-A14A-83BF-3E87DD903D68}" dt="2020-12-03T19:58:50.033" v="1646" actId="6549"/>
        <pc:sldMkLst>
          <pc:docMk/>
          <pc:sldMk cId="1432338411" sldId="1497"/>
        </pc:sldMkLst>
      </pc:sldChg>
      <pc:sldChg chg="modSp mod addCm delCm modCm modNotesTx">
        <pc:chgData name="Anctil Martine" userId="43bf1cf3-fa1c-4585-8b14-98af0e2c8cf6" providerId="ADAL" clId="{8E9D667B-6EC7-A14A-83BF-3E87DD903D68}" dt="2020-12-03T19:59:26.383" v="1651" actId="1592"/>
        <pc:sldMkLst>
          <pc:docMk/>
          <pc:sldMk cId="1975834701" sldId="1521"/>
        </pc:sldMkLst>
        <pc:spChg chg="mod">
          <ac:chgData name="Anctil Martine" userId="43bf1cf3-fa1c-4585-8b14-98af0e2c8cf6" providerId="ADAL" clId="{8E9D667B-6EC7-A14A-83BF-3E87DD903D68}" dt="2020-11-30T20:17:34.384" v="103" actId="20577"/>
          <ac:spMkLst>
            <pc:docMk/>
            <pc:sldMk cId="1975834701" sldId="1521"/>
            <ac:spMk id="5" creationId="{FF9ED7D5-B20A-A64C-B963-D13E25834C24}"/>
          </ac:spMkLst>
        </pc:spChg>
      </pc:sldChg>
      <pc:sldChg chg="modSp mod addCm delCm modCm modNotesTx">
        <pc:chgData name="Anctil Martine" userId="43bf1cf3-fa1c-4585-8b14-98af0e2c8cf6" providerId="ADAL" clId="{8E9D667B-6EC7-A14A-83BF-3E87DD903D68}" dt="2020-12-03T19:59:39.068" v="1653" actId="6549"/>
        <pc:sldMkLst>
          <pc:docMk/>
          <pc:sldMk cId="3790345216" sldId="1522"/>
        </pc:sldMkLst>
        <pc:spChg chg="mod">
          <ac:chgData name="Anctil Martine" userId="43bf1cf3-fa1c-4585-8b14-98af0e2c8cf6" providerId="ADAL" clId="{8E9D667B-6EC7-A14A-83BF-3E87DD903D68}" dt="2020-11-30T20:19:45.692" v="132" actId="5793"/>
          <ac:spMkLst>
            <pc:docMk/>
            <pc:sldMk cId="3790345216" sldId="1522"/>
            <ac:spMk id="2" creationId="{799A71F8-1E00-D941-8E5D-2D103550FB84}"/>
          </ac:spMkLst>
        </pc:spChg>
      </pc:sldChg>
      <pc:sldChg chg="modSp mod modNotesTx">
        <pc:chgData name="Anctil Martine" userId="43bf1cf3-fa1c-4585-8b14-98af0e2c8cf6" providerId="ADAL" clId="{8E9D667B-6EC7-A14A-83BF-3E87DD903D68}" dt="2020-11-30T20:21:21.323" v="140" actId="5793"/>
        <pc:sldMkLst>
          <pc:docMk/>
          <pc:sldMk cId="2182549408" sldId="1523"/>
        </pc:sldMkLst>
        <pc:spChg chg="mod">
          <ac:chgData name="Anctil Martine" userId="43bf1cf3-fa1c-4585-8b14-98af0e2c8cf6" providerId="ADAL" clId="{8E9D667B-6EC7-A14A-83BF-3E87DD903D68}" dt="2020-11-30T20:21:21.323" v="140" actId="5793"/>
          <ac:spMkLst>
            <pc:docMk/>
            <pc:sldMk cId="2182549408" sldId="1523"/>
            <ac:spMk id="2" creationId="{799A71F8-1E00-D941-8E5D-2D103550FB84}"/>
          </ac:spMkLst>
        </pc:spChg>
      </pc:sldChg>
      <pc:sldChg chg="modSp mod addCm delCm modCm modNotesTx">
        <pc:chgData name="Anctil Martine" userId="43bf1cf3-fa1c-4585-8b14-98af0e2c8cf6" providerId="ADAL" clId="{8E9D667B-6EC7-A14A-83BF-3E87DD903D68}" dt="2020-12-03T20:01:23.543" v="1670" actId="6549"/>
        <pc:sldMkLst>
          <pc:docMk/>
          <pc:sldMk cId="1245964979" sldId="1524"/>
        </pc:sldMkLst>
        <pc:spChg chg="mod">
          <ac:chgData name="Anctil Martine" userId="43bf1cf3-fa1c-4585-8b14-98af0e2c8cf6" providerId="ADAL" clId="{8E9D667B-6EC7-A14A-83BF-3E87DD903D68}" dt="2020-12-03T20:01:17.869" v="1668" actId="20577"/>
          <ac:spMkLst>
            <pc:docMk/>
            <pc:sldMk cId="1245964979" sldId="1524"/>
            <ac:spMk id="2" creationId="{799A71F8-1E00-D941-8E5D-2D103550FB84}"/>
          </ac:spMkLst>
        </pc:spChg>
      </pc:sldChg>
      <pc:sldChg chg="modSp mod addCm delCm modCm modNotesTx">
        <pc:chgData name="Anctil Martine" userId="43bf1cf3-fa1c-4585-8b14-98af0e2c8cf6" providerId="ADAL" clId="{8E9D667B-6EC7-A14A-83BF-3E87DD903D68}" dt="2020-12-03T19:59:52.639" v="1655" actId="1592"/>
        <pc:sldMkLst>
          <pc:docMk/>
          <pc:sldMk cId="1377081275" sldId="1535"/>
        </pc:sldMkLst>
        <pc:spChg chg="mod">
          <ac:chgData name="Anctil Martine" userId="43bf1cf3-fa1c-4585-8b14-98af0e2c8cf6" providerId="ADAL" clId="{8E9D667B-6EC7-A14A-83BF-3E87DD903D68}" dt="2020-11-30T20:24:24.689" v="196" actId="5793"/>
          <ac:spMkLst>
            <pc:docMk/>
            <pc:sldMk cId="1377081275" sldId="1535"/>
            <ac:spMk id="2" creationId="{A8AF2646-9175-5A43-AA60-5A8CEB94DD10}"/>
          </ac:spMkLst>
        </pc:spChg>
        <pc:spChg chg="mod">
          <ac:chgData name="Anctil Martine" userId="43bf1cf3-fa1c-4585-8b14-98af0e2c8cf6" providerId="ADAL" clId="{8E9D667B-6EC7-A14A-83BF-3E87DD903D68}" dt="2020-11-30T20:23:58.140" v="176" actId="5793"/>
          <ac:spMkLst>
            <pc:docMk/>
            <pc:sldMk cId="1377081275" sldId="1535"/>
            <ac:spMk id="5" creationId="{CA54604D-3519-0741-A5D9-98A0B13BFEA2}"/>
          </ac:spMkLst>
        </pc:spChg>
      </pc:sldChg>
      <pc:sldChg chg="modSp mod addCm delCm modCm modNotesTx">
        <pc:chgData name="Anctil Martine" userId="43bf1cf3-fa1c-4585-8b14-98af0e2c8cf6" providerId="ADAL" clId="{8E9D667B-6EC7-A14A-83BF-3E87DD903D68}" dt="2020-12-03T20:00:15.543" v="1657" actId="1592"/>
        <pc:sldMkLst>
          <pc:docMk/>
          <pc:sldMk cId="3830347582" sldId="1536"/>
        </pc:sldMkLst>
        <pc:spChg chg="mod">
          <ac:chgData name="Anctil Martine" userId="43bf1cf3-fa1c-4585-8b14-98af0e2c8cf6" providerId="ADAL" clId="{8E9D667B-6EC7-A14A-83BF-3E87DD903D68}" dt="2020-11-30T21:14:27.460" v="414" actId="20577"/>
          <ac:spMkLst>
            <pc:docMk/>
            <pc:sldMk cId="3830347582" sldId="1536"/>
            <ac:spMk id="2" creationId="{9A517B12-AE1B-5D42-A888-EC6A24A2F1B4}"/>
          </ac:spMkLst>
        </pc:spChg>
      </pc:sldChg>
      <pc:sldChg chg="modSp mod modNotesTx">
        <pc:chgData name="Anctil Martine" userId="43bf1cf3-fa1c-4585-8b14-98af0e2c8cf6" providerId="ADAL" clId="{8E9D667B-6EC7-A14A-83BF-3E87DD903D68}" dt="2020-11-30T21:14:40.372" v="415" actId="20577"/>
        <pc:sldMkLst>
          <pc:docMk/>
          <pc:sldMk cId="3860480996" sldId="1537"/>
        </pc:sldMkLst>
        <pc:spChg chg="mod">
          <ac:chgData name="Anctil Martine" userId="43bf1cf3-fa1c-4585-8b14-98af0e2c8cf6" providerId="ADAL" clId="{8E9D667B-6EC7-A14A-83BF-3E87DD903D68}" dt="2020-11-30T21:14:40.372" v="415" actId="20577"/>
          <ac:spMkLst>
            <pc:docMk/>
            <pc:sldMk cId="3860480996" sldId="1537"/>
            <ac:spMk id="5" creationId="{CA54604D-3519-0741-A5D9-98A0B13BFEA2}"/>
          </ac:spMkLst>
        </pc:spChg>
      </pc:sldChg>
      <pc:sldChg chg="modSp mod modNotesTx">
        <pc:chgData name="Anctil Martine" userId="43bf1cf3-fa1c-4585-8b14-98af0e2c8cf6" providerId="ADAL" clId="{8E9D667B-6EC7-A14A-83BF-3E87DD903D68}" dt="2020-11-30T21:17:51.124" v="454" actId="20577"/>
        <pc:sldMkLst>
          <pc:docMk/>
          <pc:sldMk cId="4130871785" sldId="1542"/>
        </pc:sldMkLst>
        <pc:spChg chg="mod">
          <ac:chgData name="Anctil Martine" userId="43bf1cf3-fa1c-4585-8b14-98af0e2c8cf6" providerId="ADAL" clId="{8E9D667B-6EC7-A14A-83BF-3E87DD903D68}" dt="2020-11-30T21:17:51.124" v="454" actId="20577"/>
          <ac:spMkLst>
            <pc:docMk/>
            <pc:sldMk cId="4130871785" sldId="1542"/>
            <ac:spMk id="2" creationId="{9A517B12-AE1B-5D42-A888-EC6A24A2F1B4}"/>
          </ac:spMkLst>
        </pc:spChg>
      </pc:sldChg>
      <pc:sldChg chg="modNotesTx">
        <pc:chgData name="Anctil Martine" userId="43bf1cf3-fa1c-4585-8b14-98af0e2c8cf6" providerId="ADAL" clId="{8E9D667B-6EC7-A14A-83BF-3E87DD903D68}" dt="2020-11-30T20:34:52.848" v="389" actId="6549"/>
        <pc:sldMkLst>
          <pc:docMk/>
          <pc:sldMk cId="4034685593" sldId="1543"/>
        </pc:sldMkLst>
      </pc:sldChg>
      <pc:sldChg chg="modSp mod addCm delCm modCm modNotesTx">
        <pc:chgData name="Anctil Martine" userId="43bf1cf3-fa1c-4585-8b14-98af0e2c8cf6" providerId="ADAL" clId="{8E9D667B-6EC7-A14A-83BF-3E87DD903D68}" dt="2020-12-03T20:00:26.639" v="1659" actId="1592"/>
        <pc:sldMkLst>
          <pc:docMk/>
          <pc:sldMk cId="1856478926" sldId="1544"/>
        </pc:sldMkLst>
        <pc:spChg chg="mod">
          <ac:chgData name="Anctil Martine" userId="43bf1cf3-fa1c-4585-8b14-98af0e2c8cf6" providerId="ADAL" clId="{8E9D667B-6EC7-A14A-83BF-3E87DD903D68}" dt="2020-11-30T21:18:10.232" v="464" actId="5793"/>
          <ac:spMkLst>
            <pc:docMk/>
            <pc:sldMk cId="1856478926" sldId="1544"/>
            <ac:spMk id="2" creationId="{12B9BF1E-8674-9740-B54C-F51CF9EB1355}"/>
          </ac:spMkLst>
        </pc:spChg>
      </pc:sldChg>
      <pc:sldChg chg="modSp mod addCm delCm modCm modNotesTx">
        <pc:chgData name="Anctil Martine" userId="43bf1cf3-fa1c-4585-8b14-98af0e2c8cf6" providerId="ADAL" clId="{8E9D667B-6EC7-A14A-83BF-3E87DD903D68}" dt="2020-12-03T20:00:40.917" v="1661" actId="1592"/>
        <pc:sldMkLst>
          <pc:docMk/>
          <pc:sldMk cId="1032609824" sldId="1545"/>
        </pc:sldMkLst>
        <pc:spChg chg="mod">
          <ac:chgData name="Anctil Martine" userId="43bf1cf3-fa1c-4585-8b14-98af0e2c8cf6" providerId="ADAL" clId="{8E9D667B-6EC7-A14A-83BF-3E87DD903D68}" dt="2020-11-30T21:20:21.071" v="482" actId="20577"/>
          <ac:spMkLst>
            <pc:docMk/>
            <pc:sldMk cId="1032609824" sldId="1545"/>
            <ac:spMk id="2" creationId="{70D22406-2369-EB41-B7E9-36BBF3374DC9}"/>
          </ac:spMkLst>
        </pc:spChg>
      </pc:sldChg>
      <pc:sldChg chg="modSp mod addCm delCm modCm modNotesTx">
        <pc:chgData name="Anctil Martine" userId="43bf1cf3-fa1c-4585-8b14-98af0e2c8cf6" providerId="ADAL" clId="{8E9D667B-6EC7-A14A-83BF-3E87DD903D68}" dt="2020-12-03T20:00:53.141" v="1663" actId="1592"/>
        <pc:sldMkLst>
          <pc:docMk/>
          <pc:sldMk cId="3124429309" sldId="1547"/>
        </pc:sldMkLst>
        <pc:spChg chg="mod">
          <ac:chgData name="Anctil Martine" userId="43bf1cf3-fa1c-4585-8b14-98af0e2c8cf6" providerId="ADAL" clId="{8E9D667B-6EC7-A14A-83BF-3E87DD903D68}" dt="2020-11-30T21:23:05.245" v="527" actId="20577"/>
          <ac:spMkLst>
            <pc:docMk/>
            <pc:sldMk cId="3124429309" sldId="1547"/>
            <ac:spMk id="2" creationId="{D7FE938E-3D52-C549-80A2-4A0ED389DD0C}"/>
          </ac:spMkLst>
        </pc:spChg>
        <pc:spChg chg="mod">
          <ac:chgData name="Anctil Martine" userId="43bf1cf3-fa1c-4585-8b14-98af0e2c8cf6" providerId="ADAL" clId="{8E9D667B-6EC7-A14A-83BF-3E87DD903D68}" dt="2020-11-30T21:21:55.624" v="496" actId="5793"/>
          <ac:spMkLst>
            <pc:docMk/>
            <pc:sldMk cId="3124429309" sldId="1547"/>
            <ac:spMk id="3" creationId="{292376EE-E619-9B48-AA84-115A314915C6}"/>
          </ac:spMkLst>
        </pc:spChg>
      </pc:sldChg>
      <pc:sldChg chg="modSp mod addCm delCm modCm modNotesTx">
        <pc:chgData name="Anctil Martine" userId="43bf1cf3-fa1c-4585-8b14-98af0e2c8cf6" providerId="ADAL" clId="{8E9D667B-6EC7-A14A-83BF-3E87DD903D68}" dt="2020-12-03T20:01:00.779" v="1665" actId="1592"/>
        <pc:sldMkLst>
          <pc:docMk/>
          <pc:sldMk cId="159644892" sldId="1548"/>
        </pc:sldMkLst>
        <pc:spChg chg="mod">
          <ac:chgData name="Anctil Martine" userId="43bf1cf3-fa1c-4585-8b14-98af0e2c8cf6" providerId="ADAL" clId="{8E9D667B-6EC7-A14A-83BF-3E87DD903D68}" dt="2020-11-30T21:25:25.272" v="554" actId="20577"/>
          <ac:spMkLst>
            <pc:docMk/>
            <pc:sldMk cId="159644892" sldId="1548"/>
            <ac:spMk id="2" creationId="{6A5CCC24-FAAE-1445-816C-22683DDE7150}"/>
          </ac:spMkLst>
        </pc:spChg>
        <pc:spChg chg="mod">
          <ac:chgData name="Anctil Martine" userId="43bf1cf3-fa1c-4585-8b14-98af0e2c8cf6" providerId="ADAL" clId="{8E9D667B-6EC7-A14A-83BF-3E87DD903D68}" dt="2020-11-30T21:28:08.252" v="565" actId="5793"/>
          <ac:spMkLst>
            <pc:docMk/>
            <pc:sldMk cId="159644892" sldId="1548"/>
            <ac:spMk id="3" creationId="{234A3CA8-F3A1-4143-8518-7EEEDE66FB70}"/>
          </ac:spMkLst>
        </pc:spChg>
      </pc:sldChg>
      <pc:sldChg chg="modSp mod modNotesTx">
        <pc:chgData name="Anctil Martine" userId="43bf1cf3-fa1c-4585-8b14-98af0e2c8cf6" providerId="ADAL" clId="{8E9D667B-6EC7-A14A-83BF-3E87DD903D68}" dt="2020-11-30T20:22:23.964" v="150" actId="6549"/>
        <pc:sldMkLst>
          <pc:docMk/>
          <pc:sldMk cId="1193531683" sldId="1553"/>
        </pc:sldMkLst>
        <pc:spChg chg="mod">
          <ac:chgData name="Anctil Martine" userId="43bf1cf3-fa1c-4585-8b14-98af0e2c8cf6" providerId="ADAL" clId="{8E9D667B-6EC7-A14A-83BF-3E87DD903D68}" dt="2020-11-30T20:22:11.067" v="149" actId="20577"/>
          <ac:spMkLst>
            <pc:docMk/>
            <pc:sldMk cId="1193531683" sldId="1553"/>
            <ac:spMk id="2" creationId="{799A71F8-1E00-D941-8E5D-2D103550FB84}"/>
          </ac:spMkLst>
        </pc:spChg>
      </pc:sldChg>
      <pc:sldChg chg="modSp mod modNotesTx">
        <pc:chgData name="Anctil Martine" userId="43bf1cf3-fa1c-4585-8b14-98af0e2c8cf6" providerId="ADAL" clId="{8E9D667B-6EC7-A14A-83BF-3E87DD903D68}" dt="2020-11-30T20:23:27.460" v="166" actId="6549"/>
        <pc:sldMkLst>
          <pc:docMk/>
          <pc:sldMk cId="3672936908" sldId="1554"/>
        </pc:sldMkLst>
        <pc:spChg chg="mod">
          <ac:chgData name="Anctil Martine" userId="43bf1cf3-fa1c-4585-8b14-98af0e2c8cf6" providerId="ADAL" clId="{8E9D667B-6EC7-A14A-83BF-3E87DD903D68}" dt="2020-11-30T20:23:12.222" v="165" actId="5793"/>
          <ac:spMkLst>
            <pc:docMk/>
            <pc:sldMk cId="3672936908" sldId="1554"/>
            <ac:spMk id="2" creationId="{799A71F8-1E00-D941-8E5D-2D103550FB84}"/>
          </ac:spMkLst>
        </pc:spChg>
      </pc:sldChg>
      <pc:sldChg chg="modSp mod modNotesTx">
        <pc:chgData name="Anctil Martine" userId="43bf1cf3-fa1c-4585-8b14-98af0e2c8cf6" providerId="ADAL" clId="{8E9D667B-6EC7-A14A-83BF-3E87DD903D68}" dt="2020-11-30T20:34:21.791" v="388" actId="20577"/>
        <pc:sldMkLst>
          <pc:docMk/>
          <pc:sldMk cId="2578513885" sldId="1557"/>
        </pc:sldMkLst>
        <pc:spChg chg="mod">
          <ac:chgData name="Anctil Martine" userId="43bf1cf3-fa1c-4585-8b14-98af0e2c8cf6" providerId="ADAL" clId="{8E9D667B-6EC7-A14A-83BF-3E87DD903D68}" dt="2020-11-30T20:34:21.791" v="388" actId="20577"/>
          <ac:spMkLst>
            <pc:docMk/>
            <pc:sldMk cId="2578513885" sldId="1557"/>
            <ac:spMk id="5" creationId="{CA54604D-3519-0741-A5D9-98A0B13BFEA2}"/>
          </ac:spMkLst>
        </pc:spChg>
      </pc:sldChg>
      <pc:sldChg chg="modSp mod">
        <pc:chgData name="Anctil Martine" userId="43bf1cf3-fa1c-4585-8b14-98af0e2c8cf6" providerId="ADAL" clId="{8E9D667B-6EC7-A14A-83BF-3E87DD903D68}" dt="2020-11-30T21:21:40.652" v="491" actId="5793"/>
        <pc:sldMkLst>
          <pc:docMk/>
          <pc:sldMk cId="1320794653" sldId="1561"/>
        </pc:sldMkLst>
        <pc:spChg chg="mod">
          <ac:chgData name="Anctil Martine" userId="43bf1cf3-fa1c-4585-8b14-98af0e2c8cf6" providerId="ADAL" clId="{8E9D667B-6EC7-A14A-83BF-3E87DD903D68}" dt="2020-11-30T21:21:40.652" v="491" actId="5793"/>
          <ac:spMkLst>
            <pc:docMk/>
            <pc:sldMk cId="1320794653" sldId="1561"/>
            <ac:spMk id="2" creationId="{4290D034-5EFF-DD40-B154-F3323FECFD92}"/>
          </ac:spMkLst>
        </pc:spChg>
      </pc:sldChg>
      <pc:sldChg chg="addCm modCm modNotesTx">
        <pc:chgData name="Anctil Martine" userId="43bf1cf3-fa1c-4585-8b14-98af0e2c8cf6" providerId="ADAL" clId="{8E9D667B-6EC7-A14A-83BF-3E87DD903D68}" dt="2020-12-03T20:01:50.223" v="1671" actId="5900"/>
        <pc:sldMkLst>
          <pc:docMk/>
          <pc:sldMk cId="246364282" sldId="1569"/>
        </pc:sldMkLst>
      </pc:sldChg>
      <pc:sldChg chg="modNotesTx">
        <pc:chgData name="Anctil Martine" userId="43bf1cf3-fa1c-4585-8b14-98af0e2c8cf6" providerId="ADAL" clId="{8E9D667B-6EC7-A14A-83BF-3E87DD903D68}" dt="2020-11-30T20:12:27.117" v="20" actId="6549"/>
        <pc:sldMkLst>
          <pc:docMk/>
          <pc:sldMk cId="1868674851" sldId="1570"/>
        </pc:sldMkLst>
      </pc:sldChg>
      <pc:sldChg chg="modNotesTx">
        <pc:chgData name="Anctil Martine" userId="43bf1cf3-fa1c-4585-8b14-98af0e2c8cf6" providerId="ADAL" clId="{8E9D667B-6EC7-A14A-83BF-3E87DD903D68}" dt="2020-11-30T21:13:58.104" v="401" actId="6549"/>
        <pc:sldMkLst>
          <pc:docMk/>
          <pc:sldMk cId="1031493657" sldId="1572"/>
        </pc:sldMkLst>
      </pc:sldChg>
      <pc:sldChg chg="modNotesTx">
        <pc:chgData name="Anctil Martine" userId="43bf1cf3-fa1c-4585-8b14-98af0e2c8cf6" providerId="ADAL" clId="{8E9D667B-6EC7-A14A-83BF-3E87DD903D68}" dt="2020-11-30T21:27:49.271" v="560" actId="6549"/>
        <pc:sldMkLst>
          <pc:docMk/>
          <pc:sldMk cId="1351874259" sldId="1573"/>
        </pc:sldMkLst>
      </pc:sldChg>
      <pc:sldChg chg="del">
        <pc:chgData name="Anctil Martine" userId="43bf1cf3-fa1c-4585-8b14-98af0e2c8cf6" providerId="ADAL" clId="{8E9D667B-6EC7-A14A-83BF-3E87DD903D68}" dt="2020-11-30T21:31:09.829" v="596" actId="2696"/>
        <pc:sldMkLst>
          <pc:docMk/>
          <pc:sldMk cId="1387275098" sldId="1574"/>
        </pc:sldMkLst>
      </pc:sldChg>
      <pc:sldChg chg="addSp delSp modSp mod">
        <pc:chgData name="Anctil Martine" userId="43bf1cf3-fa1c-4585-8b14-98af0e2c8cf6" providerId="ADAL" clId="{8E9D667B-6EC7-A14A-83BF-3E87DD903D68}" dt="2020-11-30T21:34:53.967" v="617" actId="1076"/>
        <pc:sldMkLst>
          <pc:docMk/>
          <pc:sldMk cId="359779334" sldId="1575"/>
        </pc:sldMkLst>
        <pc:spChg chg="del">
          <ac:chgData name="Anctil Martine" userId="43bf1cf3-fa1c-4585-8b14-98af0e2c8cf6" providerId="ADAL" clId="{8E9D667B-6EC7-A14A-83BF-3E87DD903D68}" dt="2020-11-30T21:33:44.610" v="612" actId="478"/>
          <ac:spMkLst>
            <pc:docMk/>
            <pc:sldMk cId="359779334" sldId="1575"/>
            <ac:spMk id="11" creationId="{BD04F427-F192-1F4B-8753-6E4D58BF33E0}"/>
          </ac:spMkLst>
        </pc:spChg>
        <pc:spChg chg="del">
          <ac:chgData name="Anctil Martine" userId="43bf1cf3-fa1c-4585-8b14-98af0e2c8cf6" providerId="ADAL" clId="{8E9D667B-6EC7-A14A-83BF-3E87DD903D68}" dt="2020-11-30T21:33:39.524" v="611" actId="478"/>
          <ac:spMkLst>
            <pc:docMk/>
            <pc:sldMk cId="359779334" sldId="1575"/>
            <ac:spMk id="15" creationId="{FEB042D6-3134-B540-9AF9-8A3E245BA407}"/>
          </ac:spMkLst>
        </pc:spChg>
        <pc:picChg chg="del">
          <ac:chgData name="Anctil Martine" userId="43bf1cf3-fa1c-4585-8b14-98af0e2c8cf6" providerId="ADAL" clId="{8E9D667B-6EC7-A14A-83BF-3E87DD903D68}" dt="2020-11-30T21:32:27.976" v="601" actId="478"/>
          <ac:picMkLst>
            <pc:docMk/>
            <pc:sldMk cId="359779334" sldId="1575"/>
            <ac:picMk id="4" creationId="{3DC8343B-3440-954F-BF06-88BCD7EA97E8}"/>
          </ac:picMkLst>
        </pc:picChg>
        <pc:picChg chg="add mod modCrop">
          <ac:chgData name="Anctil Martine" userId="43bf1cf3-fa1c-4585-8b14-98af0e2c8cf6" providerId="ADAL" clId="{8E9D667B-6EC7-A14A-83BF-3E87DD903D68}" dt="2020-11-30T21:34:53.967" v="617" actId="1076"/>
          <ac:picMkLst>
            <pc:docMk/>
            <pc:sldMk cId="359779334" sldId="1575"/>
            <ac:picMk id="5" creationId="{461ADDDF-4DDD-8341-8989-22D1053CC6A4}"/>
          </ac:picMkLst>
        </pc:picChg>
        <pc:picChg chg="del">
          <ac:chgData name="Anctil Martine" userId="43bf1cf3-fa1c-4585-8b14-98af0e2c8cf6" providerId="ADAL" clId="{8E9D667B-6EC7-A14A-83BF-3E87DD903D68}" dt="2020-11-30T21:32:30.560" v="602" actId="478"/>
          <ac:picMkLst>
            <pc:docMk/>
            <pc:sldMk cId="359779334" sldId="1575"/>
            <ac:picMk id="6" creationId="{267DA3C0-D14A-7149-8E06-B4E66E00A97E}"/>
          </ac:picMkLst>
        </pc:picChg>
        <pc:picChg chg="del">
          <ac:chgData name="Anctil Martine" userId="43bf1cf3-fa1c-4585-8b14-98af0e2c8cf6" providerId="ADAL" clId="{8E9D667B-6EC7-A14A-83BF-3E87DD903D68}" dt="2020-11-30T21:33:34.439" v="610" actId="478"/>
          <ac:picMkLst>
            <pc:docMk/>
            <pc:sldMk cId="359779334" sldId="1575"/>
            <ac:picMk id="12" creationId="{8A938832-E4D8-D84D-A315-A7F91D5F094D}"/>
          </ac:picMkLst>
        </pc:picChg>
      </pc:sldChg>
      <pc:sldChg chg="modSp mod delCm">
        <pc:chgData name="Anctil Martine" userId="43bf1cf3-fa1c-4585-8b14-98af0e2c8cf6" providerId="ADAL" clId="{8E9D667B-6EC7-A14A-83BF-3E87DD903D68}" dt="2020-12-03T19:59:06.123" v="1649" actId="1592"/>
        <pc:sldMkLst>
          <pc:docMk/>
          <pc:sldMk cId="2523695426" sldId="1576"/>
        </pc:sldMkLst>
        <pc:spChg chg="mod">
          <ac:chgData name="Anctil Martine" userId="43bf1cf3-fa1c-4585-8b14-98af0e2c8cf6" providerId="ADAL" clId="{8E9D667B-6EC7-A14A-83BF-3E87DD903D68}" dt="2020-12-03T19:59:03.987" v="1648" actId="20577"/>
          <ac:spMkLst>
            <pc:docMk/>
            <pc:sldMk cId="2523695426" sldId="1576"/>
            <ac:spMk id="5" creationId="{579CD9D6-6C66-1448-A402-7F09D57D3A1A}"/>
          </ac:spMkLst>
        </pc:spChg>
      </pc:sldChg>
      <pc:sldChg chg="delCm modNotesTx">
        <pc:chgData name="Anctil Martine" userId="43bf1cf3-fa1c-4585-8b14-98af0e2c8cf6" providerId="ADAL" clId="{8E9D667B-6EC7-A14A-83BF-3E87DD903D68}" dt="2020-11-30T20:19:17.210" v="127" actId="1592"/>
        <pc:sldMkLst>
          <pc:docMk/>
          <pc:sldMk cId="2891112168" sldId="1578"/>
        </pc:sldMkLst>
      </pc:sldChg>
      <pc:sldMasterChg chg="modSldLayout">
        <pc:chgData name="Anctil Martine" userId="43bf1cf3-fa1c-4585-8b14-98af0e2c8cf6" providerId="ADAL" clId="{8E9D667B-6EC7-A14A-83BF-3E87DD903D68}" dt="2020-11-30T19:47:10.304" v="0" actId="478"/>
        <pc:sldMasterMkLst>
          <pc:docMk/>
          <pc:sldMasterMk cId="2193200037" sldId="2147483685"/>
        </pc:sldMasterMkLst>
        <pc:sldLayoutChg chg="delSp mod">
          <pc:chgData name="Anctil Martine" userId="43bf1cf3-fa1c-4585-8b14-98af0e2c8cf6" providerId="ADAL" clId="{8E9D667B-6EC7-A14A-83BF-3E87DD903D68}" dt="2020-11-30T19:47:10.304" v="0" actId="478"/>
          <pc:sldLayoutMkLst>
            <pc:docMk/>
            <pc:sldMasterMk cId="2193200037" sldId="2147483685"/>
            <pc:sldLayoutMk cId="971816992" sldId="2147483686"/>
          </pc:sldLayoutMkLst>
          <pc:picChg chg="del">
            <ac:chgData name="Anctil Martine" userId="43bf1cf3-fa1c-4585-8b14-98af0e2c8cf6" providerId="ADAL" clId="{8E9D667B-6EC7-A14A-83BF-3E87DD903D68}" dt="2020-11-30T19:47:10.304" v="0" actId="478"/>
            <ac:picMkLst>
              <pc:docMk/>
              <pc:sldMasterMk cId="2193200037" sldId="2147483685"/>
              <pc:sldLayoutMk cId="971816992" sldId="2147483686"/>
              <ac:picMk id="6" creationId="{C5C1F884-BB84-7C4A-B242-C480D7CB0224}"/>
            </ac:picMkLst>
          </pc:picChg>
        </pc:sldLayoutChg>
      </pc:sldMasterChg>
    </pc:docChg>
  </pc:docChgLst>
  <pc:docChgLst>
    <pc:chgData name="Gauthier Guylaine" userId="b3615178-7d36-4ef6-b533-74dc98568f9f" providerId="ADAL" clId="{C79B6F68-CBCF-704C-AB34-D8EA0BE438D3}"/>
    <pc:docChg chg="modSld">
      <pc:chgData name="Gauthier Guylaine" userId="b3615178-7d36-4ef6-b533-74dc98568f9f" providerId="ADAL" clId="{C79B6F68-CBCF-704C-AB34-D8EA0BE438D3}" dt="2021-03-04T22:02:07.089" v="2"/>
      <pc:docMkLst>
        <pc:docMk/>
      </pc:docMkLst>
      <pc:sldChg chg="addSp delSp modSp mod">
        <pc:chgData name="Gauthier Guylaine" userId="b3615178-7d36-4ef6-b533-74dc98568f9f" providerId="ADAL" clId="{C79B6F68-CBCF-704C-AB34-D8EA0BE438D3}" dt="2021-03-04T22:02:07.089" v="2"/>
        <pc:sldMkLst>
          <pc:docMk/>
          <pc:sldMk cId="769388400" sldId="535"/>
        </pc:sldMkLst>
        <pc:spChg chg="add del mod">
          <ac:chgData name="Gauthier Guylaine" userId="b3615178-7d36-4ef6-b533-74dc98568f9f" providerId="ADAL" clId="{C79B6F68-CBCF-704C-AB34-D8EA0BE438D3}" dt="2021-03-04T22:02:07.089" v="2"/>
          <ac:spMkLst>
            <pc:docMk/>
            <pc:sldMk cId="769388400" sldId="535"/>
            <ac:spMk id="5" creationId="{EF03F406-D57B-7E41-B125-4BF84B5411E2}"/>
          </ac:spMkLst>
        </pc:spChg>
      </pc:sldChg>
    </pc:docChg>
  </pc:docChgLst>
  <pc:docChgLst>
    <pc:chgData name="Anctil Martine" userId="43bf1cf3-fa1c-4585-8b14-98af0e2c8cf6" providerId="ADAL" clId="{EB17C647-72AF-214D-ADC9-4FC77766791D}"/>
    <pc:docChg chg="undo custSel modSld modMainMaster">
      <pc:chgData name="Anctil Martine" userId="43bf1cf3-fa1c-4585-8b14-98af0e2c8cf6" providerId="ADAL" clId="{EB17C647-72AF-214D-ADC9-4FC77766791D}" dt="2020-11-30T18:51:34.177" v="159" actId="1036"/>
      <pc:docMkLst>
        <pc:docMk/>
      </pc:docMkLst>
      <pc:sldChg chg="addSp delSp modSp mod addCm modCm">
        <pc:chgData name="Anctil Martine" userId="43bf1cf3-fa1c-4585-8b14-98af0e2c8cf6" providerId="ADAL" clId="{EB17C647-72AF-214D-ADC9-4FC77766791D}" dt="2020-11-30T18:51:34.177" v="159" actId="1036"/>
        <pc:sldMkLst>
          <pc:docMk/>
          <pc:sldMk cId="665743721" sldId="256"/>
        </pc:sldMkLst>
        <pc:spChg chg="add del mod">
          <ac:chgData name="Anctil Martine" userId="43bf1cf3-fa1c-4585-8b14-98af0e2c8cf6" providerId="ADAL" clId="{EB17C647-72AF-214D-ADC9-4FC77766791D}" dt="2020-11-30T14:26:32.150" v="8"/>
          <ac:spMkLst>
            <pc:docMk/>
            <pc:sldMk cId="665743721" sldId="256"/>
            <ac:spMk id="4" creationId="{7ADF6B02-FBBC-234F-834B-015D9A9F6F35}"/>
          </ac:spMkLst>
        </pc:spChg>
        <pc:spChg chg="add del mod">
          <ac:chgData name="Anctil Martine" userId="43bf1cf3-fa1c-4585-8b14-98af0e2c8cf6" providerId="ADAL" clId="{EB17C647-72AF-214D-ADC9-4FC77766791D}" dt="2020-11-30T14:26:32.144" v="6"/>
          <ac:spMkLst>
            <pc:docMk/>
            <pc:sldMk cId="665743721" sldId="256"/>
            <ac:spMk id="5" creationId="{BC0ADD77-335D-BE45-87C2-08AC8CD2C845}"/>
          </ac:spMkLst>
        </pc:spChg>
        <pc:spChg chg="add del mod">
          <ac:chgData name="Anctil Martine" userId="43bf1cf3-fa1c-4585-8b14-98af0e2c8cf6" providerId="ADAL" clId="{EB17C647-72AF-214D-ADC9-4FC77766791D}" dt="2020-11-30T14:26:33.077" v="10"/>
          <ac:spMkLst>
            <pc:docMk/>
            <pc:sldMk cId="665743721" sldId="256"/>
            <ac:spMk id="7" creationId="{C7585DDF-629C-6B4A-A9AF-DEB6DD9434F8}"/>
          </ac:spMkLst>
        </pc:spChg>
        <pc:spChg chg="add del mod">
          <ac:chgData name="Anctil Martine" userId="43bf1cf3-fa1c-4585-8b14-98af0e2c8cf6" providerId="ADAL" clId="{EB17C647-72AF-214D-ADC9-4FC77766791D}" dt="2020-11-30T14:26:54.069" v="14"/>
          <ac:spMkLst>
            <pc:docMk/>
            <pc:sldMk cId="665743721" sldId="256"/>
            <ac:spMk id="9" creationId="{C879AA44-5876-844E-A72D-29A84E3362DB}"/>
          </ac:spMkLst>
        </pc:spChg>
        <pc:spChg chg="mod">
          <ac:chgData name="Anctil Martine" userId="43bf1cf3-fa1c-4585-8b14-98af0e2c8cf6" providerId="ADAL" clId="{EB17C647-72AF-214D-ADC9-4FC77766791D}" dt="2020-11-30T14:34:22.548" v="50" actId="255"/>
          <ac:spMkLst>
            <pc:docMk/>
            <pc:sldMk cId="665743721" sldId="256"/>
            <ac:spMk id="10" creationId="{8E149B40-B07E-40F6-8144-EC0C88C60B00}"/>
          </ac:spMkLst>
        </pc:spChg>
        <pc:spChg chg="add del mod">
          <ac:chgData name="Anctil Martine" userId="43bf1cf3-fa1c-4585-8b14-98af0e2c8cf6" providerId="ADAL" clId="{EB17C647-72AF-214D-ADC9-4FC77766791D}" dt="2020-11-30T14:27:33.253" v="17"/>
          <ac:spMkLst>
            <pc:docMk/>
            <pc:sldMk cId="665743721" sldId="256"/>
            <ac:spMk id="11" creationId="{6D7F097F-8821-454C-88D7-433D497CAC8D}"/>
          </ac:spMkLst>
        </pc:spChg>
        <pc:spChg chg="add mod">
          <ac:chgData name="Anctil Martine" userId="43bf1cf3-fa1c-4585-8b14-98af0e2c8cf6" providerId="ADAL" clId="{EB17C647-72AF-214D-ADC9-4FC77766791D}" dt="2020-11-30T14:32:50.996" v="38" actId="207"/>
          <ac:spMkLst>
            <pc:docMk/>
            <pc:sldMk cId="665743721" sldId="256"/>
            <ac:spMk id="12" creationId="{4B7B2099-77A2-B04E-82BB-8EA4B2FAFC92}"/>
          </ac:spMkLst>
        </pc:spChg>
        <pc:spChg chg="add del mod">
          <ac:chgData name="Anctil Martine" userId="43bf1cf3-fa1c-4585-8b14-98af0e2c8cf6" providerId="ADAL" clId="{EB17C647-72AF-214D-ADC9-4FC77766791D}" dt="2020-11-30T14:37:23.938" v="67"/>
          <ac:spMkLst>
            <pc:docMk/>
            <pc:sldMk cId="665743721" sldId="256"/>
            <ac:spMk id="17" creationId="{F5DD13B0-BA16-EB45-98B2-C8496174215F}"/>
          </ac:spMkLst>
        </pc:spChg>
        <pc:picChg chg="mod">
          <ac:chgData name="Anctil Martine" userId="43bf1cf3-fa1c-4585-8b14-98af0e2c8cf6" providerId="ADAL" clId="{EB17C647-72AF-214D-ADC9-4FC77766791D}" dt="2020-11-30T14:33:34.855" v="44" actId="1076"/>
          <ac:picMkLst>
            <pc:docMk/>
            <pc:sldMk cId="665743721" sldId="256"/>
            <ac:picMk id="6" creationId="{14B5EB70-B155-4244-8D72-2EFD1942FE47}"/>
          </ac:picMkLst>
        </pc:picChg>
        <pc:picChg chg="mod">
          <ac:chgData name="Anctil Martine" userId="43bf1cf3-fa1c-4585-8b14-98af0e2c8cf6" providerId="ADAL" clId="{EB17C647-72AF-214D-ADC9-4FC77766791D}" dt="2020-11-30T18:50:56.314" v="154" actId="1076"/>
          <ac:picMkLst>
            <pc:docMk/>
            <pc:sldMk cId="665743721" sldId="256"/>
            <ac:picMk id="8" creationId="{F222D046-4059-E543-B78D-59C31CB955BB}"/>
          </ac:picMkLst>
        </pc:picChg>
        <pc:picChg chg="add del mod">
          <ac:chgData name="Anctil Martine" userId="43bf1cf3-fa1c-4585-8b14-98af0e2c8cf6" providerId="ADAL" clId="{EB17C647-72AF-214D-ADC9-4FC77766791D}" dt="2020-11-30T18:50:30.689" v="149" actId="478"/>
          <ac:picMkLst>
            <pc:docMk/>
            <pc:sldMk cId="665743721" sldId="256"/>
            <ac:picMk id="14" creationId="{5B36E2D1-4F82-1443-B048-756B17F621FC}"/>
          </ac:picMkLst>
        </pc:picChg>
        <pc:picChg chg="add del mod">
          <ac:chgData name="Anctil Martine" userId="43bf1cf3-fa1c-4585-8b14-98af0e2c8cf6" providerId="ADAL" clId="{EB17C647-72AF-214D-ADC9-4FC77766791D}" dt="2020-11-30T14:36:57.377" v="64" actId="478"/>
          <ac:picMkLst>
            <pc:docMk/>
            <pc:sldMk cId="665743721" sldId="256"/>
            <ac:picMk id="16" creationId="{EEC2123A-CA6D-E34B-8650-D2980781138F}"/>
          </ac:picMkLst>
        </pc:picChg>
        <pc:picChg chg="add mod">
          <ac:chgData name="Anctil Martine" userId="43bf1cf3-fa1c-4585-8b14-98af0e2c8cf6" providerId="ADAL" clId="{EB17C647-72AF-214D-ADC9-4FC77766791D}" dt="2020-11-30T18:51:34.177" v="159" actId="1036"/>
          <ac:picMkLst>
            <pc:docMk/>
            <pc:sldMk cId="665743721" sldId="256"/>
            <ac:picMk id="19" creationId="{774A9268-7AF9-F44F-BAC6-5B95BACA464F}"/>
          </ac:picMkLst>
        </pc:picChg>
      </pc:sldChg>
      <pc:sldChg chg="modNotesTx">
        <pc:chgData name="Anctil Martine" userId="43bf1cf3-fa1c-4585-8b14-98af0e2c8cf6" providerId="ADAL" clId="{EB17C647-72AF-214D-ADC9-4FC77766791D}" dt="2020-11-30T14:46:46.962" v="109" actId="20577"/>
        <pc:sldMkLst>
          <pc:docMk/>
          <pc:sldMk cId="769388400" sldId="535"/>
        </pc:sldMkLst>
      </pc:sldChg>
      <pc:sldChg chg="modSp mod modNotesTx">
        <pc:chgData name="Anctil Martine" userId="43bf1cf3-fa1c-4585-8b14-98af0e2c8cf6" providerId="ADAL" clId="{EB17C647-72AF-214D-ADC9-4FC77766791D}" dt="2020-11-30T14:47:38.483" v="121" actId="6549"/>
        <pc:sldMkLst>
          <pc:docMk/>
          <pc:sldMk cId="3385712998" sldId="536"/>
        </pc:sldMkLst>
        <pc:spChg chg="mod">
          <ac:chgData name="Anctil Martine" userId="43bf1cf3-fa1c-4585-8b14-98af0e2c8cf6" providerId="ADAL" clId="{EB17C647-72AF-214D-ADC9-4FC77766791D}" dt="2020-11-30T14:46:22.473" v="93" actId="20577"/>
          <ac:spMkLst>
            <pc:docMk/>
            <pc:sldMk cId="3385712998" sldId="536"/>
            <ac:spMk id="3" creationId="{A156CE39-0461-F747-8655-3EFF977DA9D0}"/>
          </ac:spMkLst>
        </pc:spChg>
      </pc:sldChg>
      <pc:sldChg chg="modNotesTx">
        <pc:chgData name="Anctil Martine" userId="43bf1cf3-fa1c-4585-8b14-98af0e2c8cf6" providerId="ADAL" clId="{EB17C647-72AF-214D-ADC9-4FC77766791D}" dt="2020-11-30T14:47:56.331" v="122" actId="6549"/>
        <pc:sldMkLst>
          <pc:docMk/>
          <pc:sldMk cId="2000124765" sldId="537"/>
        </pc:sldMkLst>
      </pc:sldChg>
      <pc:sldChg chg="modSp mod modNotesTx">
        <pc:chgData name="Anctil Martine" userId="43bf1cf3-fa1c-4585-8b14-98af0e2c8cf6" providerId="ADAL" clId="{EB17C647-72AF-214D-ADC9-4FC77766791D}" dt="2020-11-30T14:51:04.740" v="126" actId="20577"/>
        <pc:sldMkLst>
          <pc:docMk/>
          <pc:sldMk cId="1453899687" sldId="690"/>
        </pc:sldMkLst>
        <pc:spChg chg="mod">
          <ac:chgData name="Anctil Martine" userId="43bf1cf3-fa1c-4585-8b14-98af0e2c8cf6" providerId="ADAL" clId="{EB17C647-72AF-214D-ADC9-4FC77766791D}" dt="2020-11-30T14:50:26.669" v="124" actId="20577"/>
          <ac:spMkLst>
            <pc:docMk/>
            <pc:sldMk cId="1453899687" sldId="690"/>
            <ac:spMk id="3" creationId="{00000000-0000-0000-0000-000000000000}"/>
          </ac:spMkLst>
        </pc:spChg>
      </pc:sldChg>
      <pc:sldChg chg="addSp delSp modSp mod">
        <pc:chgData name="Anctil Martine" userId="43bf1cf3-fa1c-4585-8b14-98af0e2c8cf6" providerId="ADAL" clId="{EB17C647-72AF-214D-ADC9-4FC77766791D}" dt="2020-11-30T14:39:05.111" v="70"/>
        <pc:sldMkLst>
          <pc:docMk/>
          <pc:sldMk cId="1769980891" sldId="1487"/>
        </pc:sldMkLst>
        <pc:spChg chg="add del mod">
          <ac:chgData name="Anctil Martine" userId="43bf1cf3-fa1c-4585-8b14-98af0e2c8cf6" providerId="ADAL" clId="{EB17C647-72AF-214D-ADC9-4FC77766791D}" dt="2020-11-30T14:39:05.111" v="70"/>
          <ac:spMkLst>
            <pc:docMk/>
            <pc:sldMk cId="1769980891" sldId="1487"/>
            <ac:spMk id="5" creationId="{921FDC13-C7DD-E74A-AD3D-A901FF67C4FD}"/>
          </ac:spMkLst>
        </pc:spChg>
      </pc:sldChg>
      <pc:sldChg chg="addCm modCm">
        <pc:chgData name="Anctil Martine" userId="43bf1cf3-fa1c-4585-8b14-98af0e2c8cf6" providerId="ADAL" clId="{EB17C647-72AF-214D-ADC9-4FC77766791D}" dt="2020-11-30T14:54:38.692" v="130"/>
        <pc:sldMkLst>
          <pc:docMk/>
          <pc:sldMk cId="1432338411" sldId="1497"/>
        </pc:sldMkLst>
      </pc:sldChg>
      <pc:sldChg chg="addCm modCm modNotesTx">
        <pc:chgData name="Anctil Martine" userId="43bf1cf3-fa1c-4585-8b14-98af0e2c8cf6" providerId="ADAL" clId="{EB17C647-72AF-214D-ADC9-4FC77766791D}" dt="2020-11-30T14:59:22.286" v="144"/>
        <pc:sldMkLst>
          <pc:docMk/>
          <pc:sldMk cId="1975834701" sldId="1521"/>
        </pc:sldMkLst>
      </pc:sldChg>
      <pc:sldChg chg="addCm delCm modCm modNotesTx">
        <pc:chgData name="Anctil Martine" userId="43bf1cf3-fa1c-4585-8b14-98af0e2c8cf6" providerId="ADAL" clId="{EB17C647-72AF-214D-ADC9-4FC77766791D}" dt="2020-11-30T14:56:28.416" v="136" actId="1592"/>
        <pc:sldMkLst>
          <pc:docMk/>
          <pc:sldMk cId="1231017859" sldId="1571"/>
        </pc:sldMkLst>
      </pc:sldChg>
      <pc:sldChg chg="addCm modCm">
        <pc:chgData name="Anctil Martine" userId="43bf1cf3-fa1c-4585-8b14-98af0e2c8cf6" providerId="ADAL" clId="{EB17C647-72AF-214D-ADC9-4FC77766791D}" dt="2020-11-30T14:57:52.228" v="138"/>
        <pc:sldMkLst>
          <pc:docMk/>
          <pc:sldMk cId="2523695426" sldId="1576"/>
        </pc:sldMkLst>
      </pc:sldChg>
      <pc:sldChg chg="addCm modCm">
        <pc:chgData name="Anctil Martine" userId="43bf1cf3-fa1c-4585-8b14-98af0e2c8cf6" providerId="ADAL" clId="{EB17C647-72AF-214D-ADC9-4FC77766791D}" dt="2020-11-30T15:16:38.343" v="146"/>
        <pc:sldMkLst>
          <pc:docMk/>
          <pc:sldMk cId="2891112168" sldId="1578"/>
        </pc:sldMkLst>
      </pc:sldChg>
      <pc:sldMasterChg chg="delSp mod modSldLayout">
        <pc:chgData name="Anctil Martine" userId="43bf1cf3-fa1c-4585-8b14-98af0e2c8cf6" providerId="ADAL" clId="{EB17C647-72AF-214D-ADC9-4FC77766791D}" dt="2020-11-30T14:39:52.660" v="83"/>
        <pc:sldMasterMkLst>
          <pc:docMk/>
          <pc:sldMasterMk cId="2193200037" sldId="2147483685"/>
        </pc:sldMasterMkLst>
        <pc:picChg chg="del">
          <ac:chgData name="Anctil Martine" userId="43bf1cf3-fa1c-4585-8b14-98af0e2c8cf6" providerId="ADAL" clId="{EB17C647-72AF-214D-ADC9-4FC77766791D}" dt="2020-11-30T14:39:49.862" v="81" actId="478"/>
          <ac:picMkLst>
            <pc:docMk/>
            <pc:sldMasterMk cId="2193200037" sldId="2147483685"/>
            <ac:picMk id="11" creationId="{2CC0AB2F-FDC5-F947-B700-B29FED3C101E}"/>
          </ac:picMkLst>
        </pc:picChg>
        <pc:sldLayoutChg chg="addSp delSp modSp mod">
          <pc:chgData name="Anctil Martine" userId="43bf1cf3-fa1c-4585-8b14-98af0e2c8cf6" providerId="ADAL" clId="{EB17C647-72AF-214D-ADC9-4FC77766791D}" dt="2020-11-30T14:39:52.660" v="83"/>
          <pc:sldLayoutMkLst>
            <pc:docMk/>
            <pc:sldMasterMk cId="2193200037" sldId="2147483685"/>
            <pc:sldLayoutMk cId="836714117" sldId="2147483687"/>
          </pc:sldLayoutMkLst>
          <pc:spChg chg="add del mod">
            <ac:chgData name="Anctil Martine" userId="43bf1cf3-fa1c-4585-8b14-98af0e2c8cf6" providerId="ADAL" clId="{EB17C647-72AF-214D-ADC9-4FC77766791D}" dt="2020-11-30T14:39:21.954" v="76"/>
            <ac:spMkLst>
              <pc:docMk/>
              <pc:sldMasterMk cId="2193200037" sldId="2147483685"/>
              <pc:sldLayoutMk cId="836714117" sldId="2147483687"/>
              <ac:spMk id="2" creationId="{FECD5EB8-C02E-744A-A744-3ECAC09F3064}"/>
            </ac:spMkLst>
          </pc:spChg>
          <pc:spChg chg="add del mod">
            <ac:chgData name="Anctil Martine" userId="43bf1cf3-fa1c-4585-8b14-98af0e2c8cf6" providerId="ADAL" clId="{EB17C647-72AF-214D-ADC9-4FC77766791D}" dt="2020-11-30T14:39:20.166" v="74"/>
            <ac:spMkLst>
              <pc:docMk/>
              <pc:sldMasterMk cId="2193200037" sldId="2147483685"/>
              <pc:sldLayoutMk cId="836714117" sldId="2147483687"/>
              <ac:spMk id="4" creationId="{E1EEB29C-074A-0949-816F-254C2ABA9AF0}"/>
            </ac:spMkLst>
          </pc:spChg>
          <pc:spChg chg="add del mod">
            <ac:chgData name="Anctil Martine" userId="43bf1cf3-fa1c-4585-8b14-98af0e2c8cf6" providerId="ADAL" clId="{EB17C647-72AF-214D-ADC9-4FC77766791D}" dt="2020-11-30T14:39:52.660" v="83"/>
            <ac:spMkLst>
              <pc:docMk/>
              <pc:sldMasterMk cId="2193200037" sldId="2147483685"/>
              <pc:sldLayoutMk cId="836714117" sldId="2147483687"/>
              <ac:spMk id="6" creationId="{EDBEC3C5-1D39-A842-883A-68E6F74F36F4}"/>
            </ac:spMkLst>
          </pc:spChg>
          <pc:spChg chg="add del mod">
            <ac:chgData name="Anctil Martine" userId="43bf1cf3-fa1c-4585-8b14-98af0e2c8cf6" providerId="ADAL" clId="{EB17C647-72AF-214D-ADC9-4FC77766791D}" dt="2020-11-30T14:39:48.372" v="80"/>
            <ac:spMkLst>
              <pc:docMk/>
              <pc:sldMasterMk cId="2193200037" sldId="2147483685"/>
              <pc:sldLayoutMk cId="836714117" sldId="2147483687"/>
              <ac:spMk id="7" creationId="{51BABE75-DCAB-5540-8503-C85276D2C386}"/>
            </ac:spMkLst>
          </pc:spChg>
        </pc:sldLayoutChg>
      </pc:sldMasterChg>
    </pc:docChg>
  </pc:docChgLst>
  <pc:docChgLst>
    <pc:chgData name="Anctil Martine" userId="S::martine.anctil@umontreal.ca::43bf1cf3-fa1c-4585-8b14-98af0e2c8cf6" providerId="AD" clId="Web-{EA0A5AC5-0277-44F9-ABDE-BE054A3509E6}"/>
    <pc:docChg chg="modSld">
      <pc:chgData name="Anctil Martine" userId="S::martine.anctil@umontreal.ca::43bf1cf3-fa1c-4585-8b14-98af0e2c8cf6" providerId="AD" clId="Web-{EA0A5AC5-0277-44F9-ABDE-BE054A3509E6}" dt="2021-02-18T19:22:53.463" v="5" actId="20577"/>
      <pc:docMkLst>
        <pc:docMk/>
      </pc:docMkLst>
      <pc:sldChg chg="modSp">
        <pc:chgData name="Anctil Martine" userId="S::martine.anctil@umontreal.ca::43bf1cf3-fa1c-4585-8b14-98af0e2c8cf6" providerId="AD" clId="Web-{EA0A5AC5-0277-44F9-ABDE-BE054A3509E6}" dt="2021-02-18T19:22:53.463" v="5" actId="20577"/>
        <pc:sldMkLst>
          <pc:docMk/>
          <pc:sldMk cId="615659442" sldId="1579"/>
        </pc:sldMkLst>
        <pc:spChg chg="mod">
          <ac:chgData name="Anctil Martine" userId="S::martine.anctil@umontreal.ca::43bf1cf3-fa1c-4585-8b14-98af0e2c8cf6" providerId="AD" clId="Web-{EA0A5AC5-0277-44F9-ABDE-BE054A3509E6}" dt="2021-02-18T19:22:53.463" v="5" actId="20577"/>
          <ac:spMkLst>
            <pc:docMk/>
            <pc:sldMk cId="615659442" sldId="1579"/>
            <ac:spMk id="4" creationId="{34A07D06-8CE4-A246-8640-299A53D38648}"/>
          </ac:spMkLst>
        </pc:spChg>
      </pc:sldChg>
    </pc:docChg>
  </pc:docChgLst>
  <pc:docChgLst>
    <pc:chgData name="Averna Mélodie" userId="8e0c6734-52d4-4577-b92b-4cfda7f36847" providerId="ADAL" clId="{1013049C-CFEA-4056-8842-E4AA5D62204D}"/>
    <pc:docChg chg="custSel modSld">
      <pc:chgData name="Averna Mélodie" userId="8e0c6734-52d4-4577-b92b-4cfda7f36847" providerId="ADAL" clId="{1013049C-CFEA-4056-8842-E4AA5D62204D}" dt="2021-02-18T19:23:05.936" v="6" actId="27636"/>
      <pc:docMkLst>
        <pc:docMk/>
      </pc:docMkLst>
      <pc:sldChg chg="modSp mod">
        <pc:chgData name="Averna Mélodie" userId="8e0c6734-52d4-4577-b92b-4cfda7f36847" providerId="ADAL" clId="{1013049C-CFEA-4056-8842-E4AA5D62204D}" dt="2021-02-18T19:23:05.936" v="6" actId="27636"/>
        <pc:sldMkLst>
          <pc:docMk/>
          <pc:sldMk cId="665743721" sldId="256"/>
        </pc:sldMkLst>
        <pc:spChg chg="mod">
          <ac:chgData name="Averna Mélodie" userId="8e0c6734-52d4-4577-b92b-4cfda7f36847" providerId="ADAL" clId="{1013049C-CFEA-4056-8842-E4AA5D62204D}" dt="2021-02-18T19:23:05.936" v="6" actId="27636"/>
          <ac:spMkLst>
            <pc:docMk/>
            <pc:sldMk cId="665743721" sldId="256"/>
            <ac:spMk id="2" creationId="{A98B0029-B993-9C40-A705-46935DAF0916}"/>
          </ac:spMkLst>
        </pc:spChg>
      </pc:sldChg>
      <pc:sldChg chg="modSp mod">
        <pc:chgData name="Averna Mélodie" userId="8e0c6734-52d4-4577-b92b-4cfda7f36847" providerId="ADAL" clId="{1013049C-CFEA-4056-8842-E4AA5D62204D}" dt="2021-02-18T19:23:02.413" v="4" actId="27636"/>
        <pc:sldMkLst>
          <pc:docMk/>
          <pc:sldMk cId="3502661774" sldId="1346"/>
        </pc:sldMkLst>
        <pc:spChg chg="mod">
          <ac:chgData name="Averna Mélodie" userId="8e0c6734-52d4-4577-b92b-4cfda7f36847" providerId="ADAL" clId="{1013049C-CFEA-4056-8842-E4AA5D62204D}" dt="2021-02-18T19:23:02.413" v="4" actId="27636"/>
          <ac:spMkLst>
            <pc:docMk/>
            <pc:sldMk cId="3502661774" sldId="1346"/>
            <ac:spMk id="3" creationId="{0032CC8D-79A2-3C46-9D9A-52B08F8E2EB9}"/>
          </ac:spMkLst>
        </pc:spChg>
      </pc:sldChg>
      <pc:sldChg chg="modSp mod">
        <pc:chgData name="Averna Mélodie" userId="8e0c6734-52d4-4577-b92b-4cfda7f36847" providerId="ADAL" clId="{1013049C-CFEA-4056-8842-E4AA5D62204D}" dt="2021-02-18T19:23:03.467" v="5" actId="27636"/>
        <pc:sldMkLst>
          <pc:docMk/>
          <pc:sldMk cId="3293121586" sldId="1469"/>
        </pc:sldMkLst>
        <pc:spChg chg="mod">
          <ac:chgData name="Averna Mélodie" userId="8e0c6734-52d4-4577-b92b-4cfda7f36847" providerId="ADAL" clId="{1013049C-CFEA-4056-8842-E4AA5D62204D}" dt="2021-02-18T19:23:03.467" v="5" actId="27636"/>
          <ac:spMkLst>
            <pc:docMk/>
            <pc:sldMk cId="3293121586" sldId="1469"/>
            <ac:spMk id="2" creationId="{9629F997-4A2A-7D42-9FB7-9BA707C5CB8F}"/>
          </ac:spMkLst>
        </pc:spChg>
      </pc:sldChg>
      <pc:sldChg chg="modSp mod">
        <pc:chgData name="Averna Mélodie" userId="8e0c6734-52d4-4577-b92b-4cfda7f36847" providerId="ADAL" clId="{1013049C-CFEA-4056-8842-E4AA5D62204D}" dt="2021-02-18T19:22:58.995" v="1" actId="27636"/>
        <pc:sldMkLst>
          <pc:docMk/>
          <pc:sldMk cId="1032609824" sldId="1545"/>
        </pc:sldMkLst>
        <pc:spChg chg="mod">
          <ac:chgData name="Averna Mélodie" userId="8e0c6734-52d4-4577-b92b-4cfda7f36847" providerId="ADAL" clId="{1013049C-CFEA-4056-8842-E4AA5D62204D}" dt="2021-02-18T19:22:58.995" v="1" actId="27636"/>
          <ac:spMkLst>
            <pc:docMk/>
            <pc:sldMk cId="1032609824" sldId="1545"/>
            <ac:spMk id="2" creationId="{70D22406-2369-EB41-B7E9-36BBF3374DC9}"/>
          </ac:spMkLst>
        </pc:spChg>
      </pc:sldChg>
      <pc:sldChg chg="modSp mod">
        <pc:chgData name="Averna Mélodie" userId="8e0c6734-52d4-4577-b92b-4cfda7f36847" providerId="ADAL" clId="{1013049C-CFEA-4056-8842-E4AA5D62204D}" dt="2021-02-18T19:22:59.074" v="2" actId="27636"/>
        <pc:sldMkLst>
          <pc:docMk/>
          <pc:sldMk cId="3124429309" sldId="1547"/>
        </pc:sldMkLst>
        <pc:spChg chg="mod">
          <ac:chgData name="Averna Mélodie" userId="8e0c6734-52d4-4577-b92b-4cfda7f36847" providerId="ADAL" clId="{1013049C-CFEA-4056-8842-E4AA5D62204D}" dt="2021-02-18T19:22:59.074" v="2" actId="27636"/>
          <ac:spMkLst>
            <pc:docMk/>
            <pc:sldMk cId="3124429309" sldId="1547"/>
            <ac:spMk id="2" creationId="{D7FE938E-3D52-C549-80A2-4A0ED389DD0C}"/>
          </ac:spMkLst>
        </pc:spChg>
      </pc:sldChg>
      <pc:sldChg chg="modSp mod">
        <pc:chgData name="Averna Mélodie" userId="8e0c6734-52d4-4577-b92b-4cfda7f36847" providerId="ADAL" clId="{1013049C-CFEA-4056-8842-E4AA5D62204D}" dt="2021-02-18T19:23:02.352" v="3" actId="27636"/>
        <pc:sldMkLst>
          <pc:docMk/>
          <pc:sldMk cId="159644892" sldId="1548"/>
        </pc:sldMkLst>
        <pc:spChg chg="mod">
          <ac:chgData name="Averna Mélodie" userId="8e0c6734-52d4-4577-b92b-4cfda7f36847" providerId="ADAL" clId="{1013049C-CFEA-4056-8842-E4AA5D62204D}" dt="2021-02-18T19:23:02.352" v="3" actId="27636"/>
          <ac:spMkLst>
            <pc:docMk/>
            <pc:sldMk cId="159644892" sldId="1548"/>
            <ac:spMk id="2" creationId="{6A5CCC24-FAAE-1445-816C-22683DDE7150}"/>
          </ac:spMkLst>
        </pc:spChg>
      </pc:sldChg>
      <pc:sldChg chg="modSp mod">
        <pc:chgData name="Averna Mélodie" userId="8e0c6734-52d4-4577-b92b-4cfda7f36847" providerId="ADAL" clId="{1013049C-CFEA-4056-8842-E4AA5D62204D}" dt="2021-02-18T19:22:55.287" v="0" actId="27636"/>
        <pc:sldMkLst>
          <pc:docMk/>
          <pc:sldMk cId="2578513885" sldId="1557"/>
        </pc:sldMkLst>
        <pc:spChg chg="mod">
          <ac:chgData name="Averna Mélodie" userId="8e0c6734-52d4-4577-b92b-4cfda7f36847" providerId="ADAL" clId="{1013049C-CFEA-4056-8842-E4AA5D62204D}" dt="2021-02-18T19:22:55.287" v="0" actId="27636"/>
          <ac:spMkLst>
            <pc:docMk/>
            <pc:sldMk cId="2578513885" sldId="1557"/>
            <ac:spMk id="5" creationId="{CA54604D-3519-0741-A5D9-98A0B13BFEA2}"/>
          </ac:spMkLst>
        </pc:spChg>
      </pc:sldChg>
    </pc:docChg>
  </pc:docChgLst>
  <pc:docChgLst>
    <pc:chgData name="Anctil Martine" userId="S::martine.anctil@umontreal.ca::43bf1cf3-fa1c-4585-8b14-98af0e2c8cf6" providerId="AD" clId="Web-{5EE00414-45A0-4C61-A273-9B884BD677B0}"/>
    <pc:docChg chg="modSld">
      <pc:chgData name="Anctil Martine" userId="S::martine.anctil@umontreal.ca::43bf1cf3-fa1c-4585-8b14-98af0e2c8cf6" providerId="AD" clId="Web-{5EE00414-45A0-4C61-A273-9B884BD677B0}" dt="2020-12-08T20:46:38.099" v="2" actId="14100"/>
      <pc:docMkLst>
        <pc:docMk/>
      </pc:docMkLst>
      <pc:sldChg chg="modSp">
        <pc:chgData name="Anctil Martine" userId="S::martine.anctil@umontreal.ca::43bf1cf3-fa1c-4585-8b14-98af0e2c8cf6" providerId="AD" clId="Web-{5EE00414-45A0-4C61-A273-9B884BD677B0}" dt="2020-12-08T20:46:38.099" v="2" actId="14100"/>
        <pc:sldMkLst>
          <pc:docMk/>
          <pc:sldMk cId="665743721" sldId="256"/>
        </pc:sldMkLst>
        <pc:spChg chg="mod">
          <ac:chgData name="Anctil Martine" userId="S::martine.anctil@umontreal.ca::43bf1cf3-fa1c-4585-8b14-98af0e2c8cf6" providerId="AD" clId="Web-{5EE00414-45A0-4C61-A273-9B884BD677B0}" dt="2020-12-08T20:46:38.099" v="2" actId="14100"/>
          <ac:spMkLst>
            <pc:docMk/>
            <pc:sldMk cId="665743721" sldId="256"/>
            <ac:spMk id="10" creationId="{8E149B40-B07E-40F6-8144-EC0C88C60B00}"/>
          </ac:spMkLst>
        </pc:spChg>
      </pc:sldChg>
    </pc:docChg>
  </pc:docChgLst>
  <pc:docChgLst>
    <pc:chgData name="Anctil Martine" userId="S::martine.anctil@umontreal.ca::43bf1cf3-fa1c-4585-8b14-98af0e2c8cf6" providerId="AD" clId="Web-{3389961A-6324-4BA6-BEA7-20496FA77311}"/>
    <pc:docChg chg="modSld">
      <pc:chgData name="Anctil Martine" userId="S::martine.anctil@umontreal.ca::43bf1cf3-fa1c-4585-8b14-98af0e2c8cf6" providerId="AD" clId="Web-{3389961A-6324-4BA6-BEA7-20496FA77311}" dt="2020-12-09T20:33:31.556" v="4"/>
      <pc:docMkLst>
        <pc:docMk/>
      </pc:docMkLst>
      <pc:sldChg chg="modNotes">
        <pc:chgData name="Anctil Martine" userId="S::martine.anctil@umontreal.ca::43bf1cf3-fa1c-4585-8b14-98af0e2c8cf6" providerId="AD" clId="Web-{3389961A-6324-4BA6-BEA7-20496FA77311}" dt="2020-12-09T20:33:09.775" v="1"/>
        <pc:sldMkLst>
          <pc:docMk/>
          <pc:sldMk cId="665743721" sldId="256"/>
        </pc:sldMkLst>
      </pc:sldChg>
      <pc:sldChg chg="modNotes">
        <pc:chgData name="Anctil Martine" userId="S::martine.anctil@umontreal.ca::43bf1cf3-fa1c-4585-8b14-98af0e2c8cf6" providerId="AD" clId="Web-{3389961A-6324-4BA6-BEA7-20496FA77311}" dt="2020-12-09T20:33:31.556" v="4"/>
        <pc:sldMkLst>
          <pc:docMk/>
          <pc:sldMk cId="359779334" sldId="1575"/>
        </pc:sldMkLst>
      </pc:sldChg>
    </pc:docChg>
  </pc:docChgLst>
  <pc:docChgLst>
    <pc:chgData name="Anctil Martine" userId="43bf1cf3-fa1c-4585-8b14-98af0e2c8cf6" providerId="ADAL" clId="{96158879-B9A0-2A4B-8007-5861A47D346A}"/>
    <pc:docChg chg="undo redo custSel modSld">
      <pc:chgData name="Anctil Martine" userId="43bf1cf3-fa1c-4585-8b14-98af0e2c8cf6" providerId="ADAL" clId="{96158879-B9A0-2A4B-8007-5861A47D346A}" dt="2021-03-03T19:26:41.436" v="197" actId="1076"/>
      <pc:docMkLst>
        <pc:docMk/>
      </pc:docMkLst>
      <pc:sldChg chg="modSp mod">
        <pc:chgData name="Anctil Martine" userId="43bf1cf3-fa1c-4585-8b14-98af0e2c8cf6" providerId="ADAL" clId="{96158879-B9A0-2A4B-8007-5861A47D346A}" dt="2021-03-03T19:09:17.871" v="2" actId="27636"/>
        <pc:sldMkLst>
          <pc:docMk/>
          <pc:sldMk cId="665743721" sldId="256"/>
        </pc:sldMkLst>
        <pc:spChg chg="mod">
          <ac:chgData name="Anctil Martine" userId="43bf1cf3-fa1c-4585-8b14-98af0e2c8cf6" providerId="ADAL" clId="{96158879-B9A0-2A4B-8007-5861A47D346A}" dt="2021-03-03T19:09:17.871" v="2" actId="27636"/>
          <ac:spMkLst>
            <pc:docMk/>
            <pc:sldMk cId="665743721" sldId="256"/>
            <ac:spMk id="2" creationId="{A98B0029-B993-9C40-A705-46935DAF0916}"/>
          </ac:spMkLst>
        </pc:spChg>
      </pc:sldChg>
      <pc:sldChg chg="modSp mod">
        <pc:chgData name="Anctil Martine" userId="43bf1cf3-fa1c-4585-8b14-98af0e2c8cf6" providerId="ADAL" clId="{96158879-B9A0-2A4B-8007-5861A47D346A}" dt="2021-03-03T19:09:17.910" v="3" actId="27636"/>
        <pc:sldMkLst>
          <pc:docMk/>
          <pc:sldMk cId="2000124765" sldId="537"/>
        </pc:sldMkLst>
        <pc:spChg chg="mod">
          <ac:chgData name="Anctil Martine" userId="43bf1cf3-fa1c-4585-8b14-98af0e2c8cf6" providerId="ADAL" clId="{96158879-B9A0-2A4B-8007-5861A47D346A}" dt="2021-03-03T19:09:17.910" v="3" actId="27636"/>
          <ac:spMkLst>
            <pc:docMk/>
            <pc:sldMk cId="2000124765" sldId="537"/>
            <ac:spMk id="3" creationId="{A156CE39-0461-F747-8655-3EFF977DA9D0}"/>
          </ac:spMkLst>
        </pc:spChg>
      </pc:sldChg>
      <pc:sldChg chg="addSp delSp modSp mod">
        <pc:chgData name="Anctil Martine" userId="43bf1cf3-fa1c-4585-8b14-98af0e2c8cf6" providerId="ADAL" clId="{96158879-B9A0-2A4B-8007-5861A47D346A}" dt="2021-03-03T19:12:08.935" v="26" actId="1038"/>
        <pc:sldMkLst>
          <pc:docMk/>
          <pc:sldMk cId="1453899687" sldId="690"/>
        </pc:sldMkLst>
        <pc:spChg chg="add del mod">
          <ac:chgData name="Anctil Martine" userId="43bf1cf3-fa1c-4585-8b14-98af0e2c8cf6" providerId="ADAL" clId="{96158879-B9A0-2A4B-8007-5861A47D346A}" dt="2021-03-03T19:11:13.649" v="15"/>
          <ac:spMkLst>
            <pc:docMk/>
            <pc:sldMk cId="1453899687" sldId="690"/>
            <ac:spMk id="7" creationId="{0CA0F272-A8FA-4244-9953-2C935D4D6681}"/>
          </ac:spMkLst>
        </pc:spChg>
        <pc:picChg chg="del">
          <ac:chgData name="Anctil Martine" userId="43bf1cf3-fa1c-4585-8b14-98af0e2c8cf6" providerId="ADAL" clId="{96158879-B9A0-2A4B-8007-5861A47D346A}" dt="2021-03-03T19:09:31.018" v="12" actId="478"/>
          <ac:picMkLst>
            <pc:docMk/>
            <pc:sldMk cId="1453899687" sldId="690"/>
            <ac:picMk id="4" creationId="{2CD0F9D6-FDD5-1140-A1C5-64C3C268061B}"/>
          </ac:picMkLst>
        </pc:picChg>
        <pc:picChg chg="add mod">
          <ac:chgData name="Anctil Martine" userId="43bf1cf3-fa1c-4585-8b14-98af0e2c8cf6" providerId="ADAL" clId="{96158879-B9A0-2A4B-8007-5861A47D346A}" dt="2021-03-03T19:12:08.935" v="26" actId="1038"/>
          <ac:picMkLst>
            <pc:docMk/>
            <pc:sldMk cId="1453899687" sldId="690"/>
            <ac:picMk id="9" creationId="{7050A1C4-DE3A-7848-9DBD-ED1439A78482}"/>
          </ac:picMkLst>
        </pc:picChg>
      </pc:sldChg>
      <pc:sldChg chg="modSp mod">
        <pc:chgData name="Anctil Martine" userId="43bf1cf3-fa1c-4585-8b14-98af0e2c8cf6" providerId="ADAL" clId="{96158879-B9A0-2A4B-8007-5861A47D346A}" dt="2021-03-03T19:09:18.217" v="9" actId="27636"/>
        <pc:sldMkLst>
          <pc:docMk/>
          <pc:sldMk cId="3502661774" sldId="1346"/>
        </pc:sldMkLst>
        <pc:spChg chg="mod">
          <ac:chgData name="Anctil Martine" userId="43bf1cf3-fa1c-4585-8b14-98af0e2c8cf6" providerId="ADAL" clId="{96158879-B9A0-2A4B-8007-5861A47D346A}" dt="2021-03-03T19:09:18.217" v="9" actId="27636"/>
          <ac:spMkLst>
            <pc:docMk/>
            <pc:sldMk cId="3502661774" sldId="1346"/>
            <ac:spMk id="3" creationId="{0032CC8D-79A2-3C46-9D9A-52B08F8E2EB9}"/>
          </ac:spMkLst>
        </pc:spChg>
      </pc:sldChg>
      <pc:sldChg chg="modSp mod">
        <pc:chgData name="Anctil Martine" userId="43bf1cf3-fa1c-4585-8b14-98af0e2c8cf6" providerId="ADAL" clId="{96158879-B9A0-2A4B-8007-5861A47D346A}" dt="2021-03-03T19:13:02.894" v="36" actId="14100"/>
        <pc:sldMkLst>
          <pc:docMk/>
          <pc:sldMk cId="2416143644" sldId="1459"/>
        </pc:sldMkLst>
        <pc:picChg chg="mod">
          <ac:chgData name="Anctil Martine" userId="43bf1cf3-fa1c-4585-8b14-98af0e2c8cf6" providerId="ADAL" clId="{96158879-B9A0-2A4B-8007-5861A47D346A}" dt="2021-03-03T19:13:02.894" v="36" actId="14100"/>
          <ac:picMkLst>
            <pc:docMk/>
            <pc:sldMk cId="2416143644" sldId="1459"/>
            <ac:picMk id="17" creationId="{CC9431C3-D785-7343-8E1E-D80C1CB53D7F}"/>
          </ac:picMkLst>
        </pc:picChg>
      </pc:sldChg>
      <pc:sldChg chg="addSp delSp modSp mod">
        <pc:chgData name="Anctil Martine" userId="43bf1cf3-fa1c-4585-8b14-98af0e2c8cf6" providerId="ADAL" clId="{96158879-B9A0-2A4B-8007-5861A47D346A}" dt="2021-03-03T19:14:57.593" v="59" actId="14100"/>
        <pc:sldMkLst>
          <pc:docMk/>
          <pc:sldMk cId="3817563977" sldId="1461"/>
        </pc:sldMkLst>
        <pc:picChg chg="add del mod">
          <ac:chgData name="Anctil Martine" userId="43bf1cf3-fa1c-4585-8b14-98af0e2c8cf6" providerId="ADAL" clId="{96158879-B9A0-2A4B-8007-5861A47D346A}" dt="2021-03-03T19:14:57.593" v="59" actId="14100"/>
          <ac:picMkLst>
            <pc:docMk/>
            <pc:sldMk cId="3817563977" sldId="1461"/>
            <ac:picMk id="4" creationId="{1D29E535-D133-7E4E-840A-72B8A51D03EF}"/>
          </ac:picMkLst>
        </pc:picChg>
        <pc:picChg chg="add del">
          <ac:chgData name="Anctil Martine" userId="43bf1cf3-fa1c-4585-8b14-98af0e2c8cf6" providerId="ADAL" clId="{96158879-B9A0-2A4B-8007-5861A47D346A}" dt="2021-03-03T19:14:41.994" v="53" actId="478"/>
          <ac:picMkLst>
            <pc:docMk/>
            <pc:sldMk cId="3817563977" sldId="1461"/>
            <ac:picMk id="10" creationId="{38E92BC5-4716-8848-85D9-634FB823F26A}"/>
          </ac:picMkLst>
        </pc:picChg>
      </pc:sldChg>
      <pc:sldChg chg="addSp delSp modSp mod">
        <pc:chgData name="Anctil Martine" userId="43bf1cf3-fa1c-4585-8b14-98af0e2c8cf6" providerId="ADAL" clId="{96158879-B9A0-2A4B-8007-5861A47D346A}" dt="2021-03-03T19:26:41.436" v="197" actId="1076"/>
        <pc:sldMkLst>
          <pc:docMk/>
          <pc:sldMk cId="2697216375" sldId="1465"/>
        </pc:sldMkLst>
        <pc:picChg chg="del">
          <ac:chgData name="Anctil Martine" userId="43bf1cf3-fa1c-4585-8b14-98af0e2c8cf6" providerId="ADAL" clId="{96158879-B9A0-2A4B-8007-5861A47D346A}" dt="2021-03-03T19:16:09.301" v="114" actId="478"/>
          <ac:picMkLst>
            <pc:docMk/>
            <pc:sldMk cId="2697216375" sldId="1465"/>
            <ac:picMk id="4" creationId="{5F2C80E6-3D08-E049-B24D-8F6626B8690E}"/>
          </ac:picMkLst>
        </pc:picChg>
        <pc:picChg chg="add del mod">
          <ac:chgData name="Anctil Martine" userId="43bf1cf3-fa1c-4585-8b14-98af0e2c8cf6" providerId="ADAL" clId="{96158879-B9A0-2A4B-8007-5861A47D346A}" dt="2021-03-03T19:25:54.508" v="191" actId="478"/>
          <ac:picMkLst>
            <pc:docMk/>
            <pc:sldMk cId="2697216375" sldId="1465"/>
            <ac:picMk id="5" creationId="{F42B18A0-19F1-CD42-AAA9-D9BDC941CB79}"/>
          </ac:picMkLst>
        </pc:picChg>
        <pc:picChg chg="add mod">
          <ac:chgData name="Anctil Martine" userId="43bf1cf3-fa1c-4585-8b14-98af0e2c8cf6" providerId="ADAL" clId="{96158879-B9A0-2A4B-8007-5861A47D346A}" dt="2021-03-03T19:26:41.436" v="197" actId="1076"/>
          <ac:picMkLst>
            <pc:docMk/>
            <pc:sldMk cId="2697216375" sldId="1465"/>
            <ac:picMk id="7" creationId="{BEF388D6-2D80-BB4D-A3FE-C1E8C09FA351}"/>
          </ac:picMkLst>
        </pc:picChg>
      </pc:sldChg>
      <pc:sldChg chg="addSp delSp modSp mod">
        <pc:chgData name="Anctil Martine" userId="43bf1cf3-fa1c-4585-8b14-98af0e2c8cf6" providerId="ADAL" clId="{96158879-B9A0-2A4B-8007-5861A47D346A}" dt="2021-03-03T19:21:54.613" v="143" actId="1076"/>
        <pc:sldMkLst>
          <pc:docMk/>
          <pc:sldMk cId="3821094569" sldId="1468"/>
        </pc:sldMkLst>
        <pc:spChg chg="add del mod">
          <ac:chgData name="Anctil Martine" userId="43bf1cf3-fa1c-4585-8b14-98af0e2c8cf6" providerId="ADAL" clId="{96158879-B9A0-2A4B-8007-5861A47D346A}" dt="2021-03-03T19:19:04.597" v="138" actId="478"/>
          <ac:spMkLst>
            <pc:docMk/>
            <pc:sldMk cId="3821094569" sldId="1468"/>
            <ac:spMk id="4" creationId="{F051A568-2129-774D-BEC3-32EC6FADE92A}"/>
          </ac:spMkLst>
        </pc:spChg>
        <pc:spChg chg="add del mod">
          <ac:chgData name="Anctil Martine" userId="43bf1cf3-fa1c-4585-8b14-98af0e2c8cf6" providerId="ADAL" clId="{96158879-B9A0-2A4B-8007-5861A47D346A}" dt="2021-03-03T19:21:36.713" v="140" actId="931"/>
          <ac:spMkLst>
            <pc:docMk/>
            <pc:sldMk cId="3821094569" sldId="1468"/>
            <ac:spMk id="6" creationId="{8338F79F-0AB6-A745-989A-CE88D58536E8}"/>
          </ac:spMkLst>
        </pc:spChg>
        <pc:picChg chg="add mod">
          <ac:chgData name="Anctil Martine" userId="43bf1cf3-fa1c-4585-8b14-98af0e2c8cf6" providerId="ADAL" clId="{96158879-B9A0-2A4B-8007-5861A47D346A}" dt="2021-03-03T19:21:54.613" v="143" actId="1076"/>
          <ac:picMkLst>
            <pc:docMk/>
            <pc:sldMk cId="3821094569" sldId="1468"/>
            <ac:picMk id="8" creationId="{6AAEDC6E-70CF-DF43-A002-C3CBD93DEFEC}"/>
          </ac:picMkLst>
        </pc:picChg>
        <pc:picChg chg="add del">
          <ac:chgData name="Anctil Martine" userId="43bf1cf3-fa1c-4585-8b14-98af0e2c8cf6" providerId="ADAL" clId="{96158879-B9A0-2A4B-8007-5861A47D346A}" dt="2021-03-03T19:19:10.503" v="139" actId="478"/>
          <ac:picMkLst>
            <pc:docMk/>
            <pc:sldMk cId="3821094569" sldId="1468"/>
            <ac:picMk id="18" creationId="{20E2F443-6242-5F4D-9C7C-068EB313EB84}"/>
          </ac:picMkLst>
        </pc:picChg>
      </pc:sldChg>
      <pc:sldChg chg="addSp delSp modSp mod">
        <pc:chgData name="Anctil Martine" userId="43bf1cf3-fa1c-4585-8b14-98af0e2c8cf6" providerId="ADAL" clId="{96158879-B9A0-2A4B-8007-5861A47D346A}" dt="2021-03-03T19:23:24.863" v="157" actId="1076"/>
        <pc:sldMkLst>
          <pc:docMk/>
          <pc:sldMk cId="3293121586" sldId="1469"/>
        </pc:sldMkLst>
        <pc:spChg chg="mod">
          <ac:chgData name="Anctil Martine" userId="43bf1cf3-fa1c-4585-8b14-98af0e2c8cf6" providerId="ADAL" clId="{96158879-B9A0-2A4B-8007-5861A47D346A}" dt="2021-03-03T19:09:18.276" v="10" actId="27636"/>
          <ac:spMkLst>
            <pc:docMk/>
            <pc:sldMk cId="3293121586" sldId="1469"/>
            <ac:spMk id="2" creationId="{9629F997-4A2A-7D42-9FB7-9BA707C5CB8F}"/>
          </ac:spMkLst>
        </pc:spChg>
        <pc:spChg chg="add del mod">
          <ac:chgData name="Anctil Martine" userId="43bf1cf3-fa1c-4585-8b14-98af0e2c8cf6" providerId="ADAL" clId="{96158879-B9A0-2A4B-8007-5861A47D346A}" dt="2021-03-03T19:23:19.477" v="156" actId="931"/>
          <ac:spMkLst>
            <pc:docMk/>
            <pc:sldMk cId="3293121586" sldId="1469"/>
            <ac:spMk id="4" creationId="{D779824F-E3E9-D54A-BDF5-EC94EAF07F06}"/>
          </ac:spMkLst>
        </pc:spChg>
        <pc:picChg chg="add mod">
          <ac:chgData name="Anctil Martine" userId="43bf1cf3-fa1c-4585-8b14-98af0e2c8cf6" providerId="ADAL" clId="{96158879-B9A0-2A4B-8007-5861A47D346A}" dt="2021-03-03T19:23:24.863" v="157" actId="1076"/>
          <ac:picMkLst>
            <pc:docMk/>
            <pc:sldMk cId="3293121586" sldId="1469"/>
            <ac:picMk id="6" creationId="{9E701036-F499-264B-9768-C86A7C599B22}"/>
          </ac:picMkLst>
        </pc:picChg>
        <pc:picChg chg="del">
          <ac:chgData name="Anctil Martine" userId="43bf1cf3-fa1c-4585-8b14-98af0e2c8cf6" providerId="ADAL" clId="{96158879-B9A0-2A4B-8007-5861A47D346A}" dt="2021-03-03T19:22:47.810" v="155" actId="478"/>
          <ac:picMkLst>
            <pc:docMk/>
            <pc:sldMk cId="3293121586" sldId="1469"/>
            <ac:picMk id="7" creationId="{1580F3DF-8751-5947-84E6-4AABBD5BB7F6}"/>
          </ac:picMkLst>
        </pc:picChg>
      </pc:sldChg>
      <pc:sldChg chg="addSp delSp modSp mod">
        <pc:chgData name="Anctil Martine" userId="43bf1cf3-fa1c-4585-8b14-98af0e2c8cf6" providerId="ADAL" clId="{96158879-B9A0-2A4B-8007-5861A47D346A}" dt="2021-03-03T19:25:45.378" v="190" actId="1076"/>
        <pc:sldMkLst>
          <pc:docMk/>
          <pc:sldMk cId="3015078670" sldId="1470"/>
        </pc:sldMkLst>
        <pc:picChg chg="add del mod">
          <ac:chgData name="Anctil Martine" userId="43bf1cf3-fa1c-4585-8b14-98af0e2c8cf6" providerId="ADAL" clId="{96158879-B9A0-2A4B-8007-5861A47D346A}" dt="2021-03-03T19:25:22.025" v="187" actId="931"/>
          <ac:picMkLst>
            <pc:docMk/>
            <pc:sldMk cId="3015078670" sldId="1470"/>
            <ac:picMk id="4" creationId="{0914FC7F-7A81-0F43-80F3-D4805E9EA0F3}"/>
          </ac:picMkLst>
        </pc:picChg>
        <pc:picChg chg="add mod">
          <ac:chgData name="Anctil Martine" userId="43bf1cf3-fa1c-4585-8b14-98af0e2c8cf6" providerId="ADAL" clId="{96158879-B9A0-2A4B-8007-5861A47D346A}" dt="2021-03-03T19:25:45.378" v="190" actId="1076"/>
          <ac:picMkLst>
            <pc:docMk/>
            <pc:sldMk cId="3015078670" sldId="1470"/>
            <ac:picMk id="6" creationId="{8FC8AD47-5B1C-C04F-AB5E-475D3347596F}"/>
          </ac:picMkLst>
        </pc:picChg>
        <pc:picChg chg="del">
          <ac:chgData name="Anctil Martine" userId="43bf1cf3-fa1c-4585-8b14-98af0e2c8cf6" providerId="ADAL" clId="{96158879-B9A0-2A4B-8007-5861A47D346A}" dt="2021-03-03T19:24:25.506" v="175" actId="478"/>
          <ac:picMkLst>
            <pc:docMk/>
            <pc:sldMk cId="3015078670" sldId="1470"/>
            <ac:picMk id="10" creationId="{64D8E2DF-6D27-6748-B2E9-8199533838FD}"/>
          </ac:picMkLst>
        </pc:picChg>
      </pc:sldChg>
      <pc:sldChg chg="modSp mod">
        <pc:chgData name="Anctil Martine" userId="43bf1cf3-fa1c-4585-8b14-98af0e2c8cf6" providerId="ADAL" clId="{96158879-B9A0-2A4B-8007-5861A47D346A}" dt="2021-03-03T19:09:17.939" v="4" actId="27636"/>
        <pc:sldMkLst>
          <pc:docMk/>
          <pc:sldMk cId="1432338411" sldId="1497"/>
        </pc:sldMkLst>
        <pc:spChg chg="mod">
          <ac:chgData name="Anctil Martine" userId="43bf1cf3-fa1c-4585-8b14-98af0e2c8cf6" providerId="ADAL" clId="{96158879-B9A0-2A4B-8007-5861A47D346A}" dt="2021-03-03T19:09:17.939" v="4" actId="27636"/>
          <ac:spMkLst>
            <pc:docMk/>
            <pc:sldMk cId="1432338411" sldId="1497"/>
            <ac:spMk id="3" creationId="{00000000-0000-0000-0000-000000000000}"/>
          </ac:spMkLst>
        </pc:spChg>
      </pc:sldChg>
      <pc:sldChg chg="modSp mod">
        <pc:chgData name="Anctil Martine" userId="43bf1cf3-fa1c-4585-8b14-98af0e2c8cf6" providerId="ADAL" clId="{96158879-B9A0-2A4B-8007-5861A47D346A}" dt="2021-03-03T19:09:18.072" v="6" actId="27636"/>
        <pc:sldMkLst>
          <pc:docMk/>
          <pc:sldMk cId="1032609824" sldId="1545"/>
        </pc:sldMkLst>
        <pc:spChg chg="mod">
          <ac:chgData name="Anctil Martine" userId="43bf1cf3-fa1c-4585-8b14-98af0e2c8cf6" providerId="ADAL" clId="{96158879-B9A0-2A4B-8007-5861A47D346A}" dt="2021-03-03T19:09:18.072" v="6" actId="27636"/>
          <ac:spMkLst>
            <pc:docMk/>
            <pc:sldMk cId="1032609824" sldId="1545"/>
            <ac:spMk id="2" creationId="{70D22406-2369-EB41-B7E9-36BBF3374DC9}"/>
          </ac:spMkLst>
        </pc:spChg>
      </pc:sldChg>
      <pc:sldChg chg="modSp mod">
        <pc:chgData name="Anctil Martine" userId="43bf1cf3-fa1c-4585-8b14-98af0e2c8cf6" providerId="ADAL" clId="{96158879-B9A0-2A4B-8007-5861A47D346A}" dt="2021-03-03T19:09:18.130" v="7" actId="27636"/>
        <pc:sldMkLst>
          <pc:docMk/>
          <pc:sldMk cId="3124429309" sldId="1547"/>
        </pc:sldMkLst>
        <pc:spChg chg="mod">
          <ac:chgData name="Anctil Martine" userId="43bf1cf3-fa1c-4585-8b14-98af0e2c8cf6" providerId="ADAL" clId="{96158879-B9A0-2A4B-8007-5861A47D346A}" dt="2021-03-03T19:09:18.130" v="7" actId="27636"/>
          <ac:spMkLst>
            <pc:docMk/>
            <pc:sldMk cId="3124429309" sldId="1547"/>
            <ac:spMk id="2" creationId="{D7FE938E-3D52-C549-80A2-4A0ED389DD0C}"/>
          </ac:spMkLst>
        </pc:spChg>
      </pc:sldChg>
      <pc:sldChg chg="modSp mod">
        <pc:chgData name="Anctil Martine" userId="43bf1cf3-fa1c-4585-8b14-98af0e2c8cf6" providerId="ADAL" clId="{96158879-B9A0-2A4B-8007-5861A47D346A}" dt="2021-03-03T19:09:18.177" v="8" actId="27636"/>
        <pc:sldMkLst>
          <pc:docMk/>
          <pc:sldMk cId="159644892" sldId="1548"/>
        </pc:sldMkLst>
        <pc:spChg chg="mod">
          <ac:chgData name="Anctil Martine" userId="43bf1cf3-fa1c-4585-8b14-98af0e2c8cf6" providerId="ADAL" clId="{96158879-B9A0-2A4B-8007-5861A47D346A}" dt="2021-03-03T19:09:18.177" v="8" actId="27636"/>
          <ac:spMkLst>
            <pc:docMk/>
            <pc:sldMk cId="159644892" sldId="1548"/>
            <ac:spMk id="2" creationId="{6A5CCC24-FAAE-1445-816C-22683DDE7150}"/>
          </ac:spMkLst>
        </pc:spChg>
      </pc:sldChg>
      <pc:sldChg chg="modSp mod">
        <pc:chgData name="Anctil Martine" userId="43bf1cf3-fa1c-4585-8b14-98af0e2c8cf6" providerId="ADAL" clId="{96158879-B9A0-2A4B-8007-5861A47D346A}" dt="2021-03-03T19:09:18.012" v="5" actId="27636"/>
        <pc:sldMkLst>
          <pc:docMk/>
          <pc:sldMk cId="2578513885" sldId="1557"/>
        </pc:sldMkLst>
        <pc:spChg chg="mod">
          <ac:chgData name="Anctil Martine" userId="43bf1cf3-fa1c-4585-8b14-98af0e2c8cf6" providerId="ADAL" clId="{96158879-B9A0-2A4B-8007-5861A47D346A}" dt="2021-03-03T19:09:18.012" v="5" actId="27636"/>
          <ac:spMkLst>
            <pc:docMk/>
            <pc:sldMk cId="2578513885" sldId="1557"/>
            <ac:spMk id="5" creationId="{CA54604D-3519-0741-A5D9-98A0B13BFEA2}"/>
          </ac:spMkLst>
        </pc:spChg>
      </pc:sldChg>
      <pc:sldChg chg="modSp mod">
        <pc:chgData name="Anctil Martine" userId="43bf1cf3-fa1c-4585-8b14-98af0e2c8cf6" providerId="ADAL" clId="{96158879-B9A0-2A4B-8007-5861A47D346A}" dt="2021-03-03T19:26:17.480" v="194" actId="20577"/>
        <pc:sldMkLst>
          <pc:docMk/>
          <pc:sldMk cId="615659442" sldId="1579"/>
        </pc:sldMkLst>
        <pc:spChg chg="mod">
          <ac:chgData name="Anctil Martine" userId="43bf1cf3-fa1c-4585-8b14-98af0e2c8cf6" providerId="ADAL" clId="{96158879-B9A0-2A4B-8007-5861A47D346A}" dt="2021-03-03T19:26:17.480" v="194" actId="20577"/>
          <ac:spMkLst>
            <pc:docMk/>
            <pc:sldMk cId="615659442" sldId="1579"/>
            <ac:spMk id="4" creationId="{34A07D06-8CE4-A246-8640-299A53D38648}"/>
          </ac:spMkLst>
        </pc:spChg>
      </pc:sldChg>
    </pc:docChg>
  </pc:docChgLst>
  <pc:docChgLst>
    <pc:chgData name="Gauthier Guylaine" userId="b3615178-7d36-4ef6-b533-74dc98568f9f" providerId="ADAL" clId="{D17B2926-FC07-9640-B4EC-C7FD7A3B3F08}"/>
    <pc:docChg chg="undo custSel modSld">
      <pc:chgData name="Gauthier Guylaine" userId="b3615178-7d36-4ef6-b533-74dc98568f9f" providerId="ADAL" clId="{D17B2926-FC07-9640-B4EC-C7FD7A3B3F08}" dt="2020-12-09T20:48:40.884" v="16" actId="14100"/>
      <pc:docMkLst>
        <pc:docMk/>
      </pc:docMkLst>
      <pc:sldChg chg="modSp mod">
        <pc:chgData name="Gauthier Guylaine" userId="b3615178-7d36-4ef6-b533-74dc98568f9f" providerId="ADAL" clId="{D17B2926-FC07-9640-B4EC-C7FD7A3B3F08}" dt="2020-12-09T20:10:24.071" v="6" actId="14100"/>
        <pc:sldMkLst>
          <pc:docMk/>
          <pc:sldMk cId="665743721" sldId="256"/>
        </pc:sldMkLst>
        <pc:spChg chg="mod">
          <ac:chgData name="Gauthier Guylaine" userId="b3615178-7d36-4ef6-b533-74dc98568f9f" providerId="ADAL" clId="{D17B2926-FC07-9640-B4EC-C7FD7A3B3F08}" dt="2020-12-09T20:10:24.071" v="6" actId="14100"/>
          <ac:spMkLst>
            <pc:docMk/>
            <pc:sldMk cId="665743721" sldId="256"/>
            <ac:spMk id="12" creationId="{4B7B2099-77A2-B04E-82BB-8EA4B2FAFC92}"/>
          </ac:spMkLst>
        </pc:spChg>
        <pc:picChg chg="mod">
          <ac:chgData name="Gauthier Guylaine" userId="b3615178-7d36-4ef6-b533-74dc98568f9f" providerId="ADAL" clId="{D17B2926-FC07-9640-B4EC-C7FD7A3B3F08}" dt="2020-12-09T20:09:38.567" v="0" actId="1076"/>
          <ac:picMkLst>
            <pc:docMk/>
            <pc:sldMk cId="665743721" sldId="256"/>
            <ac:picMk id="5" creationId="{BAB4E53D-9229-9844-AD58-DEFE24E54984}"/>
          </ac:picMkLst>
        </pc:picChg>
      </pc:sldChg>
      <pc:sldChg chg="modSp mod">
        <pc:chgData name="Gauthier Guylaine" userId="b3615178-7d36-4ef6-b533-74dc98568f9f" providerId="ADAL" clId="{D17B2926-FC07-9640-B4EC-C7FD7A3B3F08}" dt="2020-12-09T20:14:43.203" v="12" actId="20577"/>
        <pc:sldMkLst>
          <pc:docMk/>
          <pc:sldMk cId="2000124765" sldId="537"/>
        </pc:sldMkLst>
        <pc:spChg chg="mod">
          <ac:chgData name="Gauthier Guylaine" userId="b3615178-7d36-4ef6-b533-74dc98568f9f" providerId="ADAL" clId="{D17B2926-FC07-9640-B4EC-C7FD7A3B3F08}" dt="2020-12-09T20:14:43.203" v="12" actId="20577"/>
          <ac:spMkLst>
            <pc:docMk/>
            <pc:sldMk cId="2000124765" sldId="537"/>
            <ac:spMk id="3" creationId="{A156CE39-0461-F747-8655-3EFF977DA9D0}"/>
          </ac:spMkLst>
        </pc:spChg>
      </pc:sldChg>
      <pc:sldChg chg="modSp mod">
        <pc:chgData name="Gauthier Guylaine" userId="b3615178-7d36-4ef6-b533-74dc98568f9f" providerId="ADAL" clId="{D17B2926-FC07-9640-B4EC-C7FD7A3B3F08}" dt="2020-12-09T20:48:40.884" v="16" actId="14100"/>
        <pc:sldMkLst>
          <pc:docMk/>
          <pc:sldMk cId="2416143644" sldId="1459"/>
        </pc:sldMkLst>
        <pc:picChg chg="mod">
          <ac:chgData name="Gauthier Guylaine" userId="b3615178-7d36-4ef6-b533-74dc98568f9f" providerId="ADAL" clId="{D17B2926-FC07-9640-B4EC-C7FD7A3B3F08}" dt="2020-12-09T20:48:40.884" v="16" actId="14100"/>
          <ac:picMkLst>
            <pc:docMk/>
            <pc:sldMk cId="2416143644" sldId="1459"/>
            <ac:picMk id="17" creationId="{CC9431C3-D785-7343-8E1E-D80C1CB53D7F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2-15T15:12:44.824" idx="31">
    <p:pos x="10" y="10"/>
    <p:text>Référence au guide du CPU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1-30T16:35:26.380" idx="20">
    <p:pos x="5300" y="677"/>
    <p:text>Il s'agit d'une image, impossible de modifier le texte</p:text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5554D48-C8EF-4B44-9827-D7F4B70DE1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0D6AD9-3C20-D24A-A0B4-1B237E6BDE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F825C-B533-5A46-8E74-B78B3B0FF8F5}" type="datetimeFigureOut">
              <a:rPr lang="fr-FR" smtClean="0"/>
              <a:t>04/03/2021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83CB9F-2CF2-244E-9DDF-6BB1D1F7AB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848A26-8ACC-E742-B2EB-B0722F773A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D53D6-F505-E54E-B339-3D75E2E35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796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9T18:51:11.9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9T18:51:11.9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9T18:51:11.9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9T18:51:11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E1037-2713-8045-8150-DE4D61D1C355}" type="datetimeFigureOut">
              <a:rPr lang="fr-FR"/>
              <a:t>04/03/2021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61B6E-A724-E046-9C92-E6295C5FB80B}" type="slidenum">
              <a:r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8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sPoKTldXIAw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19671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51305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3985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02508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0375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99275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209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8827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4067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8751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8862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618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41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3792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24013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66757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8689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4670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21445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8219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4459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81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kern="120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23AA64-BD28-454D-B8C1-DC5C85F90900}" type="slidenum">
              <a:rPr lang="fr-CA" altLang="fr-FR" smtClean="0"/>
              <a:pPr>
                <a:defRPr/>
              </a:pPr>
              <a:t>3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1817633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6643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https://unsplash.com/photos/sPoKTldXIAw</a:t>
            </a:r>
            <a:r>
              <a:rPr lang="en-US"/>
              <a:t> 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FR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3383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9272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0672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5369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155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6508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440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8901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991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kern="120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23AA64-BD28-454D-B8C1-DC5C85F90900}" type="slidenum">
              <a:rPr lang="fr-CA" altLang="fr-FR" smtClean="0"/>
              <a:pPr>
                <a:defRPr/>
              </a:pPr>
              <a:t>4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7637917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4729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1295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6846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7617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53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228282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54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8081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kern="120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23AA64-BD28-454D-B8C1-DC5C85F90900}" type="slidenum">
              <a:rPr lang="fr-CA" altLang="fr-FR" smtClean="0"/>
              <a:pPr>
                <a:defRPr/>
              </a:pPr>
              <a:t>5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097069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52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962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890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1D6B7-EF4A-784D-A92D-5B32D577F36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496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400" y="4576824"/>
            <a:ext cx="11277600" cy="192451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sz="140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2085" y="2416317"/>
            <a:ext cx="9594415" cy="2072748"/>
          </a:xfrm>
          <a:solidFill>
            <a:schemeClr val="accent3">
              <a:lumMod val="50000"/>
              <a:alpha val="20000"/>
            </a:schemeClr>
          </a:solidFill>
        </p:spPr>
        <p:txBody>
          <a:bodyPr anchor="b"/>
          <a:lstStyle>
            <a:lvl1pPr marL="185738" indent="0">
              <a:tabLst/>
              <a:defRPr sz="4800" b="1" i="0">
                <a:ln>
                  <a:noFill/>
                </a:ln>
                <a:solidFill>
                  <a:schemeClr val="bg1"/>
                </a:solidFill>
                <a:latin typeface="Avenir Next Demi Bold" panose="020B0503020202020204" pitchFamily="34" charset="0"/>
                <a:ea typeface="Avenir Next Demi Bold" panose="020B0503020202020204" pitchFamily="34" charset="0"/>
                <a:cs typeface="Avenir Next Demi Bold" panose="020B050302020202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2086" y="4600608"/>
            <a:ext cx="9594415" cy="1545297"/>
          </a:xfrm>
          <a:solidFill>
            <a:schemeClr val="accent3">
              <a:lumMod val="50000"/>
              <a:alpha val="21000"/>
            </a:schemeClr>
          </a:solidFill>
        </p:spPr>
        <p:txBody>
          <a:bodyPr anchor="t">
            <a:normAutofit/>
          </a:bodyPr>
          <a:lstStyle>
            <a:lvl1pPr marL="227013" indent="0" algn="l">
              <a:buNone/>
              <a:tabLst/>
              <a:defRPr sz="2667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Modifier le style des sous-titres du masque</a:t>
            </a:r>
            <a:endParaRPr lang="en-US"/>
          </a:p>
        </p:txBody>
      </p:sp>
      <p:pic>
        <p:nvPicPr>
          <p:cNvPr id="14" name="Image 1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CE718684-5FC2-7C41-91E6-A286571FE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45427" cy="171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16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DC388D-26B9-394D-B406-C2B557304E3F}"/>
              </a:ext>
            </a:extLst>
          </p:cNvPr>
          <p:cNvSpPr txBox="1">
            <a:spLocks/>
          </p:cNvSpPr>
          <p:nvPr/>
        </p:nvSpPr>
        <p:spPr>
          <a:xfrm>
            <a:off x="2393244" y="5495544"/>
            <a:ext cx="8376357" cy="59436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Autofit/>
          </a:bodyPr>
          <a:lstStyle>
            <a:lvl1pPr marL="536575" indent="0" algn="ctr" defTabSz="1219140" rtl="0" eaLnBrk="1" latinLnBrk="0" hangingPunct="1">
              <a:spcBef>
                <a:spcPct val="0"/>
              </a:spcBef>
              <a:buNone/>
              <a:tabLst/>
              <a:defRPr sz="2933" b="1" i="0" kern="1200" cap="none" spc="-133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Avenir Heavy" charset="0"/>
                <a:cs typeface="Avenir Heavy" charset="0"/>
              </a:defRPr>
            </a:lvl1pPr>
          </a:lstStyle>
          <a:p>
            <a:r>
              <a:rPr lang="fr-FR" b="1" i="0">
                <a:latin typeface="Avenir Next Demi Bold" panose="020B0503020202020204" pitchFamily="34" charset="0"/>
              </a:rPr>
              <a:t>Modifiez le style du titre</a:t>
            </a:r>
            <a:endParaRPr lang="en-US" b="1" i="0">
              <a:latin typeface="Avenir Next Demi Bold" panose="020B0503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AB91675-9B2A-3343-A8BA-FA45BE269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3246" y="6089904"/>
            <a:ext cx="8376359" cy="609600"/>
          </a:xfrm>
        </p:spPr>
        <p:txBody>
          <a:bodyPr>
            <a:normAutofit/>
          </a:bodyPr>
          <a:lstStyle>
            <a:lvl1pPr marL="0" indent="0" algn="ctr">
              <a:buNone/>
              <a:defRPr sz="2133"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2B2048-102D-B042-8F64-CC588E5FF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908050"/>
            <a:ext cx="10656887" cy="4573588"/>
          </a:xfrm>
        </p:spPr>
        <p:txBody>
          <a:bodyPr/>
          <a:lstStyle>
            <a:lvl1pPr>
              <a:buClr>
                <a:srgbClr val="0046B6"/>
              </a:buClr>
              <a:defRPr sz="3333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1pPr>
            <a:lvl2pPr>
              <a:buClr>
                <a:srgbClr val="0046B6"/>
              </a:buClr>
              <a:defRPr sz="3067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2pPr>
            <a:lvl3pPr>
              <a:buClr>
                <a:srgbClr val="0046B6"/>
              </a:buClr>
              <a:defRPr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3pPr>
            <a:lvl4pPr>
              <a:buClr>
                <a:srgbClr val="0046B6"/>
              </a:buClr>
              <a:defRPr sz="2533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4pPr>
            <a:lvl5pPr>
              <a:buClr>
                <a:srgbClr val="0046B6"/>
              </a:buClr>
              <a:defRPr sz="2267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199F251-539F-954B-9499-7CD7334B4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717" y="57528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ctr">
              <a:defRPr sz="1600" b="1" i="0">
                <a:solidFill>
                  <a:srgbClr val="1F5FA0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‹n°›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96009842"/>
      </p:ext>
    </p:extLst>
  </p:cSld>
  <p:clrMapOvr>
    <a:masterClrMapping/>
  </p:clrMapOvr>
  <p:transition spd="slow">
    <p:cut/>
  </p:transition>
  <p:extLst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106">
          <p15:clr>
            <a:srgbClr val="FBAE40"/>
          </p15:clr>
        </p15:guide>
        <p15:guide id="3" orient="horz" pos="845">
          <p15:clr>
            <a:srgbClr val="FBAE40"/>
          </p15:clr>
        </p15:guide>
        <p15:guide id="5" orient="horz" pos="572">
          <p15:clr>
            <a:srgbClr val="FBAE40"/>
          </p15:clr>
        </p15:guide>
        <p15:guide id="7" orient="horz" pos="345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DC388D-26B9-394D-B406-C2B557304E3F}"/>
              </a:ext>
            </a:extLst>
          </p:cNvPr>
          <p:cNvSpPr txBox="1">
            <a:spLocks/>
          </p:cNvSpPr>
          <p:nvPr/>
        </p:nvSpPr>
        <p:spPr>
          <a:xfrm>
            <a:off x="2393244" y="5495544"/>
            <a:ext cx="8376357" cy="59436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Autofit/>
          </a:bodyPr>
          <a:lstStyle>
            <a:lvl1pPr marL="536575" indent="0" algn="ctr" defTabSz="1219140" rtl="0" eaLnBrk="1" latinLnBrk="0" hangingPunct="1">
              <a:spcBef>
                <a:spcPct val="0"/>
              </a:spcBef>
              <a:buNone/>
              <a:tabLst/>
              <a:defRPr sz="2933" b="1" i="0" kern="1200" cap="none" spc="-133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Avenir Heavy" charset="0"/>
                <a:cs typeface="Avenir Heavy" charset="0"/>
              </a:defRPr>
            </a:lvl1pPr>
          </a:lstStyle>
          <a:p>
            <a:r>
              <a:rPr lang="fr-FR" b="1" i="0">
                <a:latin typeface="Avenir Next Demi Bold" panose="020B0503020202020204" pitchFamily="34" charset="0"/>
              </a:rPr>
              <a:t>Modifiez le style du titre</a:t>
            </a:r>
            <a:endParaRPr lang="en-US" b="1" i="0">
              <a:latin typeface="Avenir Next Demi Bold" panose="020B0503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AB91675-9B2A-3343-A8BA-FA45BE269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3246" y="6089904"/>
            <a:ext cx="8376359" cy="609600"/>
          </a:xfrm>
        </p:spPr>
        <p:txBody>
          <a:bodyPr>
            <a:normAutofit/>
          </a:bodyPr>
          <a:lstStyle>
            <a:lvl1pPr marL="0" indent="0" algn="ctr">
              <a:buNone/>
              <a:defRPr sz="2133"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BF621-9599-B744-B6DA-908113EF2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717" y="57528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ctr">
              <a:defRPr sz="1600" b="1" i="0">
                <a:solidFill>
                  <a:srgbClr val="1F5FA0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‹n°›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25199283"/>
      </p:ext>
    </p:extLst>
  </p:cSld>
  <p:clrMapOvr>
    <a:masterClrMapping/>
  </p:clrMapOvr>
  <p:transition spd="slow">
    <p:cut/>
  </p:transition>
  <p:extLst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106">
          <p15:clr>
            <a:srgbClr val="FBAE40"/>
          </p15:clr>
        </p15:guide>
        <p15:guide id="3" orient="horz" pos="845">
          <p15:clr>
            <a:srgbClr val="FBAE40"/>
          </p15:clr>
        </p15:guide>
        <p15:guide id="5" orient="horz" pos="572">
          <p15:clr>
            <a:srgbClr val="FBAE40"/>
          </p15:clr>
        </p15:guide>
        <p15:guide id="7" orient="horz" pos="345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7" y="1341438"/>
            <a:ext cx="10656887" cy="4140200"/>
          </a:xfrm>
        </p:spPr>
        <p:txBody>
          <a:bodyPr vert="vert">
            <a:normAutofit/>
          </a:bodyPr>
          <a:lstStyle>
            <a:lvl1pPr>
              <a:buClr>
                <a:srgbClr val="0046B6"/>
              </a:buClr>
              <a:defRPr sz="32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1pPr>
            <a:lvl2pPr>
              <a:buClr>
                <a:srgbClr val="0046B6"/>
              </a:buClr>
              <a:defRPr sz="28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2pPr>
            <a:lvl3pPr>
              <a:buClr>
                <a:srgbClr val="0046B6"/>
              </a:buClr>
              <a:defRPr sz="20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3pPr>
            <a:lvl4pPr>
              <a:buClr>
                <a:srgbClr val="0046B6"/>
              </a:buClr>
              <a:defRPr sz="24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4pPr>
            <a:lvl5pPr>
              <a:buClr>
                <a:srgbClr val="0046B6"/>
              </a:buClr>
              <a:defRPr sz="20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E5DAF52-3D59-4C44-B734-37303108F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43"/>
            <a:ext cx="12192000" cy="898607"/>
          </a:xfrm>
          <a:prstGeom prst="rect">
            <a:avLst/>
          </a:prstGeom>
          <a:solidFill>
            <a:srgbClr val="0070B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4000" b="1"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fr-CA"/>
              <a:t>Modifier le style du titre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7C759D-FA1D-F745-97E5-3A93102A5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717" y="57528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ctr">
              <a:defRPr sz="1600" b="1" i="0">
                <a:solidFill>
                  <a:srgbClr val="1F5FA0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‹n°›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26846889"/>
      </p:ext>
    </p:extLst>
  </p:cSld>
  <p:clrMapOvr>
    <a:masterClrMapping/>
  </p:clrMapOvr>
  <p:transition spd="slow">
    <p:cut/>
  </p:transition>
  <p:extLst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106">
          <p15:clr>
            <a:srgbClr val="FBAE40"/>
          </p15:clr>
        </p15:guide>
        <p15:guide id="3" orient="horz" pos="845">
          <p15:clr>
            <a:srgbClr val="FBAE40"/>
          </p15:clr>
        </p15:guide>
        <p15:guide id="5" orient="horz" pos="572">
          <p15:clr>
            <a:srgbClr val="FBAE40"/>
          </p15:clr>
        </p15:guide>
        <p15:guide id="7" orient="horz" pos="345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25878A-61BC-CA47-B845-4BE23DA3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717" y="57528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ctr">
              <a:defRPr sz="1600" b="1" i="0">
                <a:solidFill>
                  <a:srgbClr val="1F5FA0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‹n°›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92067842"/>
      </p:ext>
    </p:extLst>
  </p:cSld>
  <p:clrMapOvr>
    <a:masterClrMapping/>
  </p:clrMapOvr>
  <p:transition spd="slow">
    <p:cut/>
  </p:transition>
  <p:extLst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106">
          <p15:clr>
            <a:srgbClr val="FBAE40"/>
          </p15:clr>
        </p15:guide>
        <p15:guide id="3" orient="horz" pos="845">
          <p15:clr>
            <a:srgbClr val="FBAE40"/>
          </p15:clr>
        </p15:guide>
        <p15:guide id="5" orient="horz" pos="572">
          <p15:clr>
            <a:srgbClr val="FBAE40"/>
          </p15:clr>
        </p15:guide>
        <p15:guide id="7" orient="horz" pos="345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22C4EEE-C644-B04D-AD4C-9016D1FBA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717" y="57528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ctr">
              <a:defRPr sz="1600" b="1" i="0">
                <a:solidFill>
                  <a:srgbClr val="1F5FA0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‹n°›</a:t>
            </a:fld>
            <a:r>
              <a:rPr lang="fr-FR"/>
              <a:t>]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8CDAC7-363C-8D4F-A84C-42550B238FDD}"/>
              </a:ext>
            </a:extLst>
          </p:cNvPr>
          <p:cNvSpPr/>
          <p:nvPr/>
        </p:nvSpPr>
        <p:spPr>
          <a:xfrm>
            <a:off x="474562" y="5393803"/>
            <a:ext cx="1597306" cy="1261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810413"/>
      </p:ext>
    </p:extLst>
  </p:cSld>
  <p:clrMapOvr>
    <a:masterClrMapping/>
  </p:clrMapOvr>
  <p:transition spd="slow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7" y="1341438"/>
            <a:ext cx="10656887" cy="4140200"/>
          </a:xfrm>
        </p:spPr>
        <p:txBody>
          <a:bodyPr/>
          <a:lstStyle>
            <a:lvl1pPr>
              <a:buClr>
                <a:srgbClr val="0046B6"/>
              </a:buClr>
              <a:defRPr sz="3333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1pPr>
            <a:lvl2pPr>
              <a:buClr>
                <a:srgbClr val="0046B6"/>
              </a:buClr>
              <a:defRPr sz="3067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2pPr>
            <a:lvl3pPr>
              <a:buClr>
                <a:srgbClr val="0046B6"/>
              </a:buClr>
              <a:defRPr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3pPr>
            <a:lvl4pPr>
              <a:buClr>
                <a:srgbClr val="0046B6"/>
              </a:buClr>
              <a:defRPr sz="2533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4pPr>
            <a:lvl5pPr>
              <a:buClr>
                <a:srgbClr val="0046B6"/>
              </a:buClr>
              <a:defRPr sz="2267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E5DAF52-3D59-4C44-B734-37303108F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0070B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 i="0">
                <a:latin typeface="Avenir Next Demi Bold" panose="020B050302020202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415405-E780-6241-9A8F-5F6E46871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717" y="57528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ctr">
              <a:defRPr sz="1600" b="1" i="0">
                <a:solidFill>
                  <a:srgbClr val="1F5FA0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‹n°›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36714117"/>
      </p:ext>
    </p:extLst>
  </p:cSld>
  <p:clrMapOvr>
    <a:masterClrMapping/>
  </p:clrMapOvr>
  <p:transition spd="slow">
    <p:cut/>
  </p:transition>
  <p:extLst>
    <p:ext uri="{DCECCB84-F9BA-43D5-87BE-67443E8EF086}">
      <p15:sldGuideLst xmlns:p15="http://schemas.microsoft.com/office/powerpoint/2012/main">
        <p15:guide id="1" pos="415" userDrawn="1">
          <p15:clr>
            <a:srgbClr val="FBAE40"/>
          </p15:clr>
        </p15:guide>
        <p15:guide id="2" pos="7083">
          <p15:clr>
            <a:srgbClr val="FBAE40"/>
          </p15:clr>
        </p15:guide>
        <p15:guide id="3" orient="horz" pos="845">
          <p15:clr>
            <a:srgbClr val="FBAE40"/>
          </p15:clr>
        </p15:guide>
        <p15:guide id="5" orient="horz" pos="572">
          <p15:clr>
            <a:srgbClr val="FBAE40"/>
          </p15:clr>
        </p15:guide>
        <p15:guide id="7" orient="horz" pos="345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E5DAF52-3D59-4C44-B734-37303108F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43"/>
            <a:ext cx="12192000" cy="898607"/>
          </a:xfrm>
          <a:prstGeom prst="rect">
            <a:avLst/>
          </a:prstGeom>
          <a:solidFill>
            <a:srgbClr val="0070B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 i="0">
                <a:latin typeface="Avenir Next Demi Bold" panose="020B050302020202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415405-E780-6241-9A8F-5F6E46871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717" y="57528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ctr">
              <a:defRPr sz="1600" b="1" i="0">
                <a:solidFill>
                  <a:srgbClr val="1F5FA0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‹n°›</a:t>
            </a:fld>
            <a:r>
              <a:rPr lang="fr-FR"/>
              <a:t>]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491F905E-ABAF-6749-A64E-30D91A3BD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2984121"/>
            <a:ext cx="10620376" cy="2658925"/>
          </a:xfrm>
        </p:spPr>
        <p:txBody>
          <a:bodyPr>
            <a:normAutofit/>
          </a:bodyPr>
          <a:lstStyle>
            <a:lvl1pPr marL="152400" indent="0">
              <a:buNone/>
              <a:defRPr/>
            </a:lvl1pPr>
          </a:lstStyle>
          <a:p>
            <a:pPr marL="152394" lvl="0" indent="0">
              <a:buNone/>
            </a:pPr>
            <a:r>
              <a:rPr lang="fr-CA" sz="2800"/>
              <a:t>Cliquez pour modifier les styles du texte du masque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1E854F7-7D9D-594F-B3EF-91BA3624D5D1}"/>
              </a:ext>
            </a:extLst>
          </p:cNvPr>
          <p:cNvCxnSpPr/>
          <p:nvPr/>
        </p:nvCxnSpPr>
        <p:spPr>
          <a:xfrm>
            <a:off x="1881809" y="2822713"/>
            <a:ext cx="8428382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F859DED8-BE28-9841-AD14-ECE218B4E2C4}"/>
              </a:ext>
            </a:extLst>
          </p:cNvPr>
          <p:cNvSpPr txBox="1">
            <a:spLocks/>
          </p:cNvSpPr>
          <p:nvPr/>
        </p:nvSpPr>
        <p:spPr>
          <a:xfrm>
            <a:off x="623887" y="1409260"/>
            <a:ext cx="10620376" cy="1135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78" indent="-304784" algn="l" defTabSz="1219140" rtl="0" eaLnBrk="1" latinLnBrk="0" hangingPunct="1">
              <a:spcBef>
                <a:spcPct val="20000"/>
              </a:spcBef>
              <a:buClr>
                <a:srgbClr val="0046B6"/>
              </a:buClr>
              <a:buFont typeface="Arial" pitchFamily="34" charset="0"/>
              <a:buChar char="•"/>
              <a:defRPr sz="3333" kern="12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1pPr>
            <a:lvl2pPr marL="853397" indent="-304784" algn="l" defTabSz="1219140" rtl="0" eaLnBrk="1" latinLnBrk="0" hangingPunct="1">
              <a:spcBef>
                <a:spcPct val="20000"/>
              </a:spcBef>
              <a:buClr>
                <a:srgbClr val="0046B6"/>
              </a:buClr>
              <a:buFont typeface="Arial" pitchFamily="34" charset="0"/>
              <a:buChar char="•"/>
              <a:defRPr sz="3067" kern="12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2pPr>
            <a:lvl3pPr marL="1341053" indent="-304784" algn="l" defTabSz="1219140" rtl="0" eaLnBrk="1" latinLnBrk="0" hangingPunct="1">
              <a:spcBef>
                <a:spcPct val="20000"/>
              </a:spcBef>
              <a:buClr>
                <a:srgbClr val="0046B6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3pPr>
            <a:lvl4pPr marL="1706795" indent="-304784" algn="l" defTabSz="1219140" rtl="0" eaLnBrk="1" latinLnBrk="0" hangingPunct="1">
              <a:spcBef>
                <a:spcPct val="20000"/>
              </a:spcBef>
              <a:buClr>
                <a:srgbClr val="0046B6"/>
              </a:buClr>
              <a:buFont typeface="Arial" pitchFamily="34" charset="0"/>
              <a:buChar char="•"/>
              <a:defRPr sz="2533" kern="12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4pPr>
            <a:lvl5pPr marL="2072536" indent="-304784" algn="l" defTabSz="1219140" rtl="0" eaLnBrk="1" latinLnBrk="0" hangingPunct="1">
              <a:spcBef>
                <a:spcPct val="20000"/>
              </a:spcBef>
              <a:buClr>
                <a:srgbClr val="0046B6"/>
              </a:buClr>
              <a:buFont typeface="Arial" pitchFamily="34" charset="0"/>
              <a:buChar char="•"/>
              <a:defRPr sz="2267" kern="1200" baseline="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5pPr>
            <a:lvl6pPr marL="2316365" indent="-243829" algn="l" defTabSz="121914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192" indent="-243829" algn="l" defTabSz="121914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4021" indent="-243829" algn="l" defTabSz="121914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48" indent="-243829" algn="l" defTabSz="121914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4" indent="0">
              <a:buFont typeface="Arial" pitchFamily="34" charset="0"/>
              <a:buNone/>
            </a:pP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2645237763"/>
      </p:ext>
    </p:extLst>
  </p:cSld>
  <p:clrMapOvr>
    <a:masterClrMapping/>
  </p:clrMapOvr>
  <p:transition spd="slow">
    <p:cut/>
  </p:transition>
  <p:extLst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083">
          <p15:clr>
            <a:srgbClr val="FBAE40"/>
          </p15:clr>
        </p15:guide>
        <p15:guide id="3" orient="horz" pos="845">
          <p15:clr>
            <a:srgbClr val="FBAE40"/>
          </p15:clr>
        </p15:guide>
        <p15:guide id="5" orient="horz" pos="572">
          <p15:clr>
            <a:srgbClr val="FBAE40"/>
          </p15:clr>
        </p15:guide>
        <p15:guide id="7" orient="horz" pos="345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205D9B-A2D7-464E-9628-CEC1E4B30B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0070B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fr-FR" sz="4000" b="1"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46DC9C3-961C-934D-99C6-0F76B66D11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‹n°›</a:t>
            </a:fld>
            <a:r>
              <a:rPr lang="fr-FR"/>
              <a:t>]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4D70D41-212F-7543-BA2D-43B5C1856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2984121"/>
            <a:ext cx="10620376" cy="2658925"/>
          </a:xfrm>
        </p:spPr>
        <p:txBody>
          <a:bodyPr>
            <a:normAutofit/>
          </a:bodyPr>
          <a:lstStyle/>
          <a:p>
            <a:pPr marL="152394" lvl="0" indent="0">
              <a:buNone/>
            </a:pPr>
            <a:r>
              <a:rPr lang="fr-CA" sz="2800"/>
              <a:t>Cliquez pour modifier les styles du texte du masque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40E33108-6DE8-214E-B098-58BCA8AECA8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3887" y="1214955"/>
            <a:ext cx="10620376" cy="1446352"/>
          </a:xfrm>
        </p:spPr>
        <p:txBody>
          <a:bodyPr anchor="b">
            <a:normAutofit/>
          </a:bodyPr>
          <a:lstStyle/>
          <a:p>
            <a:pPr marL="152394" lvl="0" indent="0">
              <a:buNone/>
            </a:pPr>
            <a:r>
              <a:rPr lang="fr-CA" sz="2800"/>
              <a:t>Cliquez pour modifier les styles du texte du masque</a:t>
            </a:r>
          </a:p>
        </p:txBody>
      </p:sp>
      <p:sp>
        <p:nvSpPr>
          <p:cNvPr id="6" name="Rectangle : avec coin arrondi 5">
            <a:extLst>
              <a:ext uri="{FF2B5EF4-FFF2-40B4-BE49-F238E27FC236}">
                <a16:creationId xmlns:a16="http://schemas.microsoft.com/office/drawing/2014/main" id="{D9E37453-2BCC-9C41-96FE-1082C1F340DC}"/>
              </a:ext>
            </a:extLst>
          </p:cNvPr>
          <p:cNvSpPr/>
          <p:nvPr/>
        </p:nvSpPr>
        <p:spPr>
          <a:xfrm>
            <a:off x="1755228" y="2771257"/>
            <a:ext cx="7977352" cy="45719"/>
          </a:xfrm>
          <a:prstGeom prst="round1Rect">
            <a:avLst/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7575"/>
      </p:ext>
    </p:extLst>
  </p:cSld>
  <p:clrMapOvr>
    <a:masterClrMapping/>
  </p:clrMapOvr>
  <p:transition spd="slow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318001"/>
            <a:ext cx="10212916" cy="1168400"/>
          </a:xfrm>
          <a:ln>
            <a:solidFill>
              <a:srgbClr val="0071C0"/>
            </a:solidFill>
          </a:ln>
        </p:spPr>
        <p:txBody>
          <a:bodyPr anchor="t"/>
          <a:lstStyle>
            <a:lvl1pPr marL="185738" indent="0" algn="l">
              <a:tabLst/>
              <a:defRPr lang="en-US" sz="4000" b="1" i="0" u="none" strike="noStrike" kern="1200" cap="none" spc="-133" baseline="0" dirty="0">
                <a:ln>
                  <a:noFill/>
                </a:ln>
                <a:solidFill>
                  <a:schemeClr val="bg1"/>
                </a:solidFill>
                <a:effectLst/>
                <a:latin typeface="Avenir Next Demi Bold" panose="020B0503020202020204" pitchFamily="34" charset="0"/>
                <a:ea typeface="+mj-ea"/>
                <a:cs typeface="+mj-cs"/>
                <a:sym typeface="Arial"/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684465"/>
            <a:ext cx="8180916" cy="1633539"/>
          </a:xfrm>
        </p:spPr>
        <p:txBody>
          <a:bodyPr anchor="b">
            <a:normAutofit/>
          </a:bodyPr>
          <a:lstStyle>
            <a:lvl1pPr marL="185738" indent="0">
              <a:buNone/>
              <a:tabLst/>
              <a:defRPr lang="fr-FR" sz="2400" b="1" i="0" u="none" strike="noStrike" kern="1200" cap="none" spc="-133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venir Next Demi Bold" panose="020B0503020202020204" pitchFamily="34" charset="0"/>
                <a:ea typeface="+mj-ea"/>
                <a:cs typeface="+mj-cs"/>
                <a:sym typeface="Arial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53706C-1786-1541-A7D0-022BDBB85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717" y="57528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ctr">
              <a:defRPr sz="1600" b="1" i="0">
                <a:solidFill>
                  <a:srgbClr val="1F5FA0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‹n°›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13294179"/>
      </p:ext>
    </p:extLst>
  </p:cSld>
  <p:clrMapOvr>
    <a:masterClrMapping/>
  </p:clrMapOvr>
  <p:transition spd="slow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3428999"/>
            <a:ext cx="10212916" cy="2057402"/>
          </a:xfrm>
          <a:ln>
            <a:solidFill>
              <a:srgbClr val="0071C0"/>
            </a:solidFill>
          </a:ln>
        </p:spPr>
        <p:txBody>
          <a:bodyPr anchor="t"/>
          <a:lstStyle>
            <a:lvl1pPr marL="185738" indent="0" algn="l">
              <a:tabLst/>
              <a:defRPr lang="en-US" sz="4400" b="1" i="0" u="none" strike="noStrike" kern="1200" cap="none" spc="-133" baseline="0" dirty="0">
                <a:ln>
                  <a:noFill/>
                </a:ln>
                <a:solidFill>
                  <a:schemeClr val="bg1"/>
                </a:solidFill>
                <a:effectLst/>
                <a:latin typeface="Avenir Next Demi Bold" panose="020B0503020202020204" pitchFamily="34" charset="0"/>
                <a:ea typeface="+mj-ea"/>
                <a:cs typeface="+mj-cs"/>
                <a:sym typeface="Arial"/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53706C-1786-1541-A7D0-022BDBB85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717" y="57528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ctr">
              <a:defRPr sz="1600" b="1" i="0">
                <a:solidFill>
                  <a:srgbClr val="1F5FA0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‹n°›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78777081"/>
      </p:ext>
    </p:extLst>
  </p:cSld>
  <p:clrMapOvr>
    <a:masterClrMapping/>
  </p:clrMapOvr>
  <p:transition spd="slow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7375" y="1341439"/>
            <a:ext cx="5410199" cy="417512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870575" y="1341439"/>
            <a:ext cx="5410199" cy="4175124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</a:t>
            </a:r>
            <a:r>
              <a:rPr lang="fr-FR" err="1"/>
              <a:t>ùmodifier</a:t>
            </a:r>
            <a:r>
              <a:rPr lang="fr-FR"/>
              <a:t>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0FD9ECE-4CE9-B445-AFB8-4DC809D62A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08050"/>
          </a:xfrm>
          <a:prstGeom prst="rect">
            <a:avLst/>
          </a:prstGeom>
          <a:solidFill>
            <a:srgbClr val="0070B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3838" lvl="0" indent="0" defTabSz="1219140">
              <a:spcBef>
                <a:spcPct val="0"/>
              </a:spcBef>
              <a:buNone/>
              <a:tabLst/>
              <a:defRPr sz="4000" b="1" i="0" cap="none" spc="-133" baseline="0">
                <a:ln>
                  <a:noFill/>
                </a:ln>
                <a:solidFill>
                  <a:schemeClr val="bg1"/>
                </a:solidFill>
                <a:effectLst/>
                <a:latin typeface="Avenir Next Demi Bold" panose="020B0503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B30E46-FE9E-E24D-BA31-153E4114B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717" y="57528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ctr">
              <a:defRPr sz="1600" b="1" i="0">
                <a:solidFill>
                  <a:srgbClr val="1F5FA0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‹n°›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25543395"/>
      </p:ext>
    </p:extLst>
  </p:cSld>
  <p:clrMapOvr>
    <a:masterClrMapping/>
  </p:clrMapOvr>
  <p:transition spd="slow">
    <p:cut/>
  </p:transition>
  <p:extLst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106">
          <p15:clr>
            <a:srgbClr val="FBAE40"/>
          </p15:clr>
        </p15:guide>
        <p15:guide id="4" orient="horz" pos="572">
          <p15:clr>
            <a:srgbClr val="FBAE40"/>
          </p15:clr>
        </p15:guide>
        <p15:guide id="5" orient="horz" pos="845">
          <p15:clr>
            <a:srgbClr val="FBAE40"/>
          </p15:clr>
        </p15:guide>
        <p15:guide id="7" orient="horz" pos="347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7375" y="2319525"/>
            <a:ext cx="5410199" cy="319703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870575" y="2319525"/>
            <a:ext cx="5410199" cy="3197037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Avenir Next" panose="020B0503020202020204" pitchFamily="34" charset="0"/>
                <a:ea typeface="Avenir Next" panose="020B0503020202020204" pitchFamily="34" charset="0"/>
                <a:cs typeface="Avenir Next" panose="020B0503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</a:t>
            </a:r>
            <a:r>
              <a:rPr lang="fr-FR" err="1"/>
              <a:t>ùmodifier</a:t>
            </a:r>
            <a:r>
              <a:rPr lang="fr-FR"/>
              <a:t>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0FD9ECE-4CE9-B445-AFB8-4DC809D62A24}"/>
              </a:ext>
            </a:extLst>
          </p:cNvPr>
          <p:cNvSpPr txBox="1">
            <a:spLocks/>
          </p:cNvSpPr>
          <p:nvPr/>
        </p:nvSpPr>
        <p:spPr>
          <a:xfrm>
            <a:off x="0" y="9443"/>
            <a:ext cx="12192000" cy="898607"/>
          </a:xfrm>
          <a:prstGeom prst="rect">
            <a:avLst/>
          </a:prstGeom>
          <a:solidFill>
            <a:srgbClr val="0070B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223838" lvl="0" indent="0" defTabSz="1219140">
              <a:spcBef>
                <a:spcPct val="0"/>
              </a:spcBef>
              <a:buNone/>
              <a:tabLst/>
              <a:defRPr sz="4000" b="1" i="0" cap="none" spc="-133" baseline="0">
                <a:ln>
                  <a:noFill/>
                </a:ln>
                <a:solidFill>
                  <a:schemeClr val="bg1"/>
                </a:solidFill>
                <a:effectLst/>
                <a:latin typeface="Avenir Next Demi Bold" panose="020B0503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0E8F1D5-24D8-0346-ACBA-4D4DE9D3B17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7375" y="1341440"/>
            <a:ext cx="5283200" cy="978087"/>
          </a:xfrm>
        </p:spPr>
        <p:txBody>
          <a:bodyPr anchor="b">
            <a:noAutofit/>
          </a:bodyPr>
          <a:lstStyle>
            <a:lvl1pPr marL="0" indent="0" algn="ctr">
              <a:buNone/>
              <a:defRPr sz="2667" b="0" i="0">
                <a:solidFill>
                  <a:schemeClr val="tx2"/>
                </a:solidFill>
                <a:latin typeface="Avenir Next Medium" panose="020B0503020202020204" pitchFamily="34" charset="0"/>
                <a:ea typeface="Avenir Next Medium" panose="020B0503020202020204" pitchFamily="34" charset="0"/>
                <a:cs typeface="Avenir Next Medium" panose="020B0503020202020204" pitchFamily="34" charset="0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B9F89DD-B20F-D345-A76A-59BA88B465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7571" y="1341438"/>
            <a:ext cx="5283201" cy="978088"/>
          </a:xfrm>
        </p:spPr>
        <p:txBody>
          <a:bodyPr anchor="b">
            <a:noAutofit/>
          </a:bodyPr>
          <a:lstStyle>
            <a:lvl1pPr marL="0" indent="0" algn="ctr">
              <a:buNone/>
              <a:defRPr sz="2667" b="0" i="0">
                <a:solidFill>
                  <a:schemeClr val="tx2"/>
                </a:solidFill>
                <a:latin typeface="Avenir Next Medium" panose="020B0503020202020204" pitchFamily="34" charset="0"/>
                <a:ea typeface="Avenir Next Medium" panose="020B0503020202020204" pitchFamily="34" charset="0"/>
                <a:cs typeface="Avenir Next Medium" panose="020B0503020202020204" pitchFamily="34" charset="0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EC7B6B-7E45-AE40-8529-6BAD4D8BF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717" y="57528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ctr">
              <a:defRPr sz="1600" b="1" i="0">
                <a:solidFill>
                  <a:srgbClr val="1F5FA0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‹n°›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41005524"/>
      </p:ext>
    </p:extLst>
  </p:cSld>
  <p:clrMapOvr>
    <a:masterClrMapping/>
  </p:clrMapOvr>
  <p:transition spd="slow">
    <p:cut/>
  </p:transition>
  <p:extLst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106">
          <p15:clr>
            <a:srgbClr val="FBAE40"/>
          </p15:clr>
        </p15:guide>
        <p15:guide id="4" orient="horz" pos="572">
          <p15:clr>
            <a:srgbClr val="FBAE40"/>
          </p15:clr>
        </p15:guide>
        <p15:guide id="5" orient="horz" pos="845">
          <p15:clr>
            <a:srgbClr val="FBAE40"/>
          </p15:clr>
        </p15:guide>
        <p15:guide id="7" orient="horz" pos="347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E5DAF52-3D59-4C44-B734-37303108F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43"/>
            <a:ext cx="12192000" cy="898607"/>
          </a:xfrm>
          <a:prstGeom prst="rect">
            <a:avLst/>
          </a:prstGeom>
          <a:solidFill>
            <a:srgbClr val="0070B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4000" b="1"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fr-CA"/>
              <a:t>Modifier le style du titre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26016FC-DF88-7F4D-AAE9-8720869BF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717" y="57528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ctr">
              <a:defRPr sz="1600" b="1" i="0">
                <a:solidFill>
                  <a:srgbClr val="1F5FA0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‹n°›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79458447"/>
      </p:ext>
    </p:extLst>
  </p:cSld>
  <p:clrMapOvr>
    <a:masterClrMapping/>
  </p:clrMapOvr>
  <p:transition spd="slow">
    <p:cut/>
  </p:transition>
  <p:extLst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106">
          <p15:clr>
            <a:srgbClr val="FBAE40"/>
          </p15:clr>
        </p15:guide>
        <p15:guide id="3" orient="horz" pos="845">
          <p15:clr>
            <a:srgbClr val="FBAE40"/>
          </p15:clr>
        </p15:guide>
        <p15:guide id="5" orient="horz" pos="572">
          <p15:clr>
            <a:srgbClr val="FBAE40"/>
          </p15:clr>
        </p15:guide>
        <p15:guide id="7" orient="horz" pos="345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98607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160000" cy="3996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E7FB48-BCEF-C643-8AE6-06BCB06D1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5717" y="57528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ctr">
              <a:defRPr sz="1600" b="1" i="0">
                <a:solidFill>
                  <a:srgbClr val="1F5FA0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‹n°›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9320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ransition spd="slow">
    <p:cut/>
  </p:transition>
  <p:hf hdr="0" ftr="0" dt="0"/>
  <p:txStyles>
    <p:titleStyle>
      <a:lvl1pPr marL="223838" indent="0" algn="l" defTabSz="1219140" rtl="0" eaLnBrk="1" latinLnBrk="0" hangingPunct="1">
        <a:spcBef>
          <a:spcPct val="0"/>
        </a:spcBef>
        <a:buNone/>
        <a:tabLst/>
        <a:defRPr sz="5400" b="0" i="0" kern="1200" cap="none" spc="-133" baseline="0">
          <a:ln>
            <a:noFill/>
          </a:ln>
          <a:solidFill>
            <a:schemeClr val="bg1"/>
          </a:solidFill>
          <a:effectLst/>
          <a:latin typeface="Avenir Next Medium" panose="020B0503020202020204" pitchFamily="34" charset="0"/>
          <a:ea typeface="+mj-ea"/>
          <a:cs typeface="+mj-cs"/>
        </a:defRPr>
      </a:lvl1pPr>
    </p:titleStyle>
    <p:bodyStyle>
      <a:lvl1pPr marL="457178" indent="-304784" algn="l" defTabSz="121914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933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853397" indent="-304784" algn="l" defTabSz="121914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667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1341053" indent="-304784" algn="l" defTabSz="121914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4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1706795" indent="-304784" algn="l" defTabSz="121914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2133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2072536" indent="-304784" algn="l" defTabSz="121914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867" kern="1200" baseline="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2316365" indent="-243829" algn="l" defTabSz="121914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67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192" indent="-243829" algn="l" defTabSz="121914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2804021" indent="-243829" algn="l" defTabSz="121914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047848" indent="-243829" algn="l" defTabSz="121914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abriquerel.org/wp-content/uploads/Pratiques-inclusives-FAD-UdeM-fabriqueREL.pdf" TargetMode="External"/><Relationship Id="rId5" Type="http://schemas.openxmlformats.org/officeDocument/2006/relationships/hyperlink" Target="https://creativecommons.org/licenses/by/4.0/deed.fr" TargetMode="Externa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pu.umontreal.ca/fileadmin/cpu/documents/enseigner_distance/ESH_Guide_FAD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udl-irn.org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photos/1pTMK2X4XQc" TargetMode="External"/><Relationship Id="rId3" Type="http://schemas.openxmlformats.org/officeDocument/2006/relationships/hyperlink" Target="https://unsplash.com/photos/sPoKTldXIAw" TargetMode="External"/><Relationship Id="rId7" Type="http://schemas.openxmlformats.org/officeDocument/2006/relationships/hyperlink" Target="https://unsplash.com/photos/kDo57E2qOE4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photos/B_SLtmXPKNA" TargetMode="External"/><Relationship Id="rId5" Type="http://schemas.openxmlformats.org/officeDocument/2006/relationships/hyperlink" Target="https://visualhunt.com/" TargetMode="External"/><Relationship Id="rId10" Type="http://schemas.openxmlformats.org/officeDocument/2006/relationships/hyperlink" Target="https://unsplash.com/photos/FjwtL3YSZ9U" TargetMode="External"/><Relationship Id="rId4" Type="http://schemas.openxmlformats.org/officeDocument/2006/relationships/hyperlink" Target="https://unsplash.com/photos/k87dHceae1w" TargetMode="External"/><Relationship Id="rId9" Type="http://schemas.openxmlformats.org/officeDocument/2006/relationships/hyperlink" Target="https://unsplash.com/photos/YdAqiUkUoW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AB4E53D-9229-9844-AD58-DEFE24E54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47" b="18877"/>
          <a:stretch/>
        </p:blipFill>
        <p:spPr>
          <a:xfrm>
            <a:off x="0" y="803"/>
            <a:ext cx="12280900" cy="68571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7B2099-77A2-B04E-82BB-8EA4B2FAFC92}"/>
              </a:ext>
            </a:extLst>
          </p:cNvPr>
          <p:cNvSpPr/>
          <p:nvPr/>
        </p:nvSpPr>
        <p:spPr>
          <a:xfrm>
            <a:off x="0" y="6011196"/>
            <a:ext cx="12257315" cy="846000"/>
          </a:xfrm>
          <a:prstGeom prst="rect">
            <a:avLst/>
          </a:prstGeom>
          <a:solidFill>
            <a:srgbClr val="1434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B0029-B993-9C40-A705-46935DAF0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2085" y="1780886"/>
            <a:ext cx="9594415" cy="2072748"/>
          </a:xfrm>
          <a:solidFill>
            <a:schemeClr val="accent3">
              <a:lumMod val="75000"/>
              <a:alpha val="52157"/>
            </a:schemeClr>
          </a:solidFill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fr-CA" sz="3200" i="1"/>
              <a:t>Les webinaires portant sur la FAD</a:t>
            </a:r>
            <a:br>
              <a:rPr lang="fr-FR" sz="4000" i="1"/>
            </a:br>
            <a:r>
              <a:rPr lang="en-CA" sz="4000"/>
              <a:t>Pratiques </a:t>
            </a:r>
            <a:r>
              <a:rPr lang="en-CA" sz="4000" err="1"/>
              <a:t>inclusives</a:t>
            </a:r>
            <a:r>
              <a:rPr lang="en-CA" sz="4000"/>
              <a:t> </a:t>
            </a:r>
            <a:r>
              <a:rPr lang="en-CA" sz="4000" err="1"/>
              <a:t>en</a:t>
            </a:r>
            <a:r>
              <a:rPr lang="en-CA" sz="4000"/>
              <a:t> formation </a:t>
            </a:r>
            <a:r>
              <a:rPr lang="en-CA" sz="4000" err="1"/>
              <a:t>à</a:t>
            </a:r>
            <a:r>
              <a:rPr lang="en-CA" sz="4000"/>
              <a:t> distance</a:t>
            </a:r>
            <a:br>
              <a:rPr lang="en-CA" sz="3200"/>
            </a:br>
            <a:r>
              <a:rPr lang="fr-CA" sz="2400" i="1"/>
              <a:t>14 octobre 2020</a:t>
            </a:r>
            <a:endParaRPr lang="en-US" sz="32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7C18EE-5FD9-2340-AD2F-35BE2A455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2086" y="4019769"/>
            <a:ext cx="9594415" cy="1022269"/>
          </a:xfrm>
          <a:solidFill>
            <a:srgbClr val="1F5FA0">
              <a:alpha val="52157"/>
            </a:srgbClr>
          </a:solidFill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185738">
              <a:spcBef>
                <a:spcPct val="0"/>
              </a:spcBef>
            </a:pPr>
            <a:r>
              <a:rPr lang="fr-FR" sz="3300" spc="-133">
                <a:latin typeface="Avenir Next Demi Bold" panose="020B0503020202020204" pitchFamily="34" charset="0"/>
              </a:rPr>
              <a:t>Mohamed A. Ali-Benali</a:t>
            </a:r>
          </a:p>
          <a:p>
            <a:pPr marL="185738">
              <a:lnSpc>
                <a:spcPct val="120000"/>
              </a:lnSpc>
              <a:spcBef>
                <a:spcPct val="0"/>
              </a:spcBef>
            </a:pPr>
            <a:r>
              <a:rPr lang="fr-FR" sz="2500" spc="-133">
                <a:latin typeface="Avenir Next Demi Bold" panose="020B0503020202020204" pitchFamily="34" charset="0"/>
              </a:rPr>
              <a:t>Conseiller pédagogique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22D046-4059-E543-B78D-59C31CB95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0" y="5844747"/>
            <a:ext cx="2455630" cy="1227815"/>
          </a:xfrm>
          <a:prstGeom prst="rect">
            <a:avLst/>
          </a:prstGeom>
        </p:spPr>
      </p:pic>
      <p:sp>
        <p:nvSpPr>
          <p:cNvPr id="10" name="Zone de texte 2">
            <a:extLst>
              <a:ext uri="{FF2B5EF4-FFF2-40B4-BE49-F238E27FC236}">
                <a16:creationId xmlns:a16="http://schemas.microsoft.com/office/drawing/2014/main" id="{8E149B40-B07E-40F6-8144-EC0C88C60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480" y="6236184"/>
            <a:ext cx="6191832" cy="44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r" fontAlgn="base"/>
            <a:r>
              <a:rPr lang="fr-CA" sz="1200">
                <a:solidFill>
                  <a:schemeClr val="bg1"/>
                </a:solidFill>
              </a:rPr>
              <a:t>Centre de pédagogie universitaire de l’Université de Montréal (CPU). (2021). </a:t>
            </a:r>
            <a:r>
              <a:rPr lang="fr-CA" sz="1200" u="sng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 4.0.</a:t>
            </a:r>
            <a:r>
              <a:rPr lang="fr-CA" sz="1200">
                <a:solidFill>
                  <a:schemeClr val="bg1"/>
                </a:solidFill>
              </a:rPr>
              <a:t>  </a:t>
            </a:r>
            <a:r>
              <a:rPr lang="en-US" sz="1200">
                <a:solidFill>
                  <a:schemeClr val="bg1"/>
                </a:solidFill>
              </a:rPr>
              <a:t>​</a:t>
            </a:r>
          </a:p>
          <a:p>
            <a:pPr algn="r" fontAlgn="base"/>
            <a:r>
              <a:rPr lang="fr-CA" sz="1200">
                <a:solidFill>
                  <a:schemeClr val="bg1"/>
                </a:solidFill>
              </a:rPr>
              <a:t>Ressource modifiée de </a:t>
            </a:r>
            <a:r>
              <a:rPr lang="fr-CA" sz="1200">
                <a:solidFill>
                  <a:schemeClr val="bg1"/>
                </a:solidFill>
                <a:latin typeface="Avenir Next Demi Bold"/>
                <a:ea typeface="Calibri" panose="020F0502020204030204" pitchFamily="34" charset="0"/>
                <a:cs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Pratiques inclusives en formation à distance </a:t>
            </a:r>
            <a:r>
              <a:rPr lang="fr-CA" sz="1200">
                <a:solidFill>
                  <a:schemeClr val="bg1"/>
                </a:solidFill>
              </a:rPr>
              <a:t>. CPU. (2020).</a:t>
            </a:r>
            <a:r>
              <a:rPr lang="en-US" sz="1200">
                <a:solidFill>
                  <a:schemeClr val="bg1"/>
                </a:solidFill>
              </a:rPr>
              <a:t>​</a:t>
            </a:r>
            <a:r>
              <a:rPr lang="fr-CA" sz="1200">
                <a:solidFill>
                  <a:schemeClr val="bg1"/>
                </a:solidFill>
                <a:effectLst/>
                <a:latin typeface="Avenir Next Demi Bold"/>
                <a:ea typeface="Calibri" panose="020F0502020204030204" pitchFamily="34" charset="0"/>
                <a:cs typeface="Times New Roman"/>
              </a:rPr>
              <a:t> </a:t>
            </a:r>
            <a:endParaRPr lang="fr-CA" sz="1200">
              <a:solidFill>
                <a:schemeClr val="bg1"/>
              </a:solidFill>
              <a:effectLst/>
              <a:latin typeface="Avenir Next Demi Bol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B5EB70-B155-4244-8D72-2EFD1942FE4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312" y="6242323"/>
            <a:ext cx="1173176" cy="444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9FB297-5FB3-604E-9A1A-E8CC9639B2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5710" y="6097335"/>
            <a:ext cx="1173176" cy="67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43721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79CD9D6-6C66-1448-A402-7F09D57D3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341438"/>
            <a:ext cx="10585450" cy="4140200"/>
          </a:xfrm>
        </p:spPr>
        <p:txBody>
          <a:bodyPr/>
          <a:lstStyle/>
          <a:p>
            <a:pPr marL="152394" indent="0">
              <a:buNone/>
            </a:pPr>
            <a:r>
              <a:rPr lang="fr-FR"/>
              <a:t>Qu’entend-t-on par inclusion :</a:t>
            </a:r>
          </a:p>
          <a:p>
            <a:r>
              <a:rPr lang="fr-FR"/>
              <a:t>Inclure au-delà du handicap</a:t>
            </a:r>
          </a:p>
          <a:p>
            <a:pPr marL="152394" indent="0">
              <a:buNone/>
            </a:pPr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CCDC130-EA1D-EA41-B38E-3E825EBA8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4284"/>
            <a:r>
              <a:rPr lang="fr-FR"/>
              <a:t>La conception inclusive en FAD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8050218-BD96-2845-88FC-546A79AA1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10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2369542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79CD9D6-6C66-1448-A402-7F09D57D3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341438"/>
            <a:ext cx="10585450" cy="4140200"/>
          </a:xfrm>
        </p:spPr>
        <p:txBody>
          <a:bodyPr/>
          <a:lstStyle/>
          <a:p>
            <a:pPr marL="152394" indent="0">
              <a:buNone/>
            </a:pPr>
            <a:r>
              <a:rPr lang="fr-FR"/>
              <a:t>Qu’entend-t-on par inclusion :</a:t>
            </a:r>
          </a:p>
          <a:p>
            <a:r>
              <a:rPr lang="fr-FR"/>
              <a:t>Inclure au-delà du handicap ;</a:t>
            </a:r>
          </a:p>
          <a:p>
            <a:r>
              <a:rPr lang="fr-FR"/>
              <a:t>Inclure = réduire les barrières à l’apprentissage.</a:t>
            </a:r>
          </a:p>
          <a:p>
            <a:pPr marL="152394" indent="0">
              <a:buNone/>
            </a:pPr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CCDC130-EA1D-EA41-B38E-3E825EBA8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4284"/>
            <a:r>
              <a:rPr lang="fr-FR"/>
              <a:t>La conception inclusive en FAD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8050218-BD96-2845-88FC-546A79AA1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11</a:t>
            </a:fld>
            <a:r>
              <a:rPr lang="fr-FR"/>
              <a:t>]</a:t>
            </a:r>
          </a:p>
        </p:txBody>
      </p:sp>
      <p:pic>
        <p:nvPicPr>
          <p:cNvPr id="25" name="Graphique 24" descr="No sign">
            <a:extLst>
              <a:ext uri="{FF2B5EF4-FFF2-40B4-BE49-F238E27FC236}">
                <a16:creationId xmlns:a16="http://schemas.microsoft.com/office/drawing/2014/main" id="{F2B13D91-74B7-DD4B-BD2F-4DE0C0573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5510" y="2833820"/>
            <a:ext cx="3565400" cy="35654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7165EDC-DC99-9345-AE6C-7EBE2627789A}"/>
              </a:ext>
            </a:extLst>
          </p:cNvPr>
          <p:cNvGrpSpPr/>
          <p:nvPr/>
        </p:nvGrpSpPr>
        <p:grpSpPr>
          <a:xfrm>
            <a:off x="1789580" y="3282050"/>
            <a:ext cx="9120215" cy="2668940"/>
            <a:chOff x="1789580" y="3282050"/>
            <a:chExt cx="9120215" cy="2668940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41CE0D8B-E29B-8944-847D-EF2290A5DED3}"/>
                </a:ext>
              </a:extLst>
            </p:cNvPr>
            <p:cNvGrpSpPr/>
            <p:nvPr/>
          </p:nvGrpSpPr>
          <p:grpSpPr>
            <a:xfrm>
              <a:off x="1789580" y="3803492"/>
              <a:ext cx="3565400" cy="2122058"/>
              <a:chOff x="1705007" y="3486250"/>
              <a:chExt cx="3565400" cy="2122058"/>
            </a:xfrm>
          </p:grpSpPr>
          <p:pic>
            <p:nvPicPr>
              <p:cNvPr id="12" name="Graphique 11" descr="Person in wheelchair">
                <a:extLst>
                  <a:ext uri="{FF2B5EF4-FFF2-40B4-BE49-F238E27FC236}">
                    <a16:creationId xmlns:a16="http://schemas.microsoft.com/office/drawing/2014/main" id="{30F58F96-67FE-044B-99AB-1B6AFA29B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691007" y="3486250"/>
                <a:ext cx="1626056" cy="1626056"/>
              </a:xfrm>
              <a:prstGeom prst="rect">
                <a:avLst/>
              </a:prstGeom>
            </p:spPr>
          </p:pic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3D388DC-E0D0-3647-9246-86771C424EB9}"/>
                  </a:ext>
                </a:extLst>
              </p:cNvPr>
              <p:cNvSpPr txBox="1"/>
              <p:nvPr/>
            </p:nvSpPr>
            <p:spPr>
              <a:xfrm>
                <a:off x="1705007" y="5238976"/>
                <a:ext cx="3565400" cy="369332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Individu = source du handicap</a:t>
                </a:r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943022B0-B062-1A43-B88A-7ABDED50B0C2}"/>
                </a:ext>
              </a:extLst>
            </p:cNvPr>
            <p:cNvGrpSpPr/>
            <p:nvPr/>
          </p:nvGrpSpPr>
          <p:grpSpPr>
            <a:xfrm>
              <a:off x="6550268" y="3282050"/>
              <a:ext cx="4359527" cy="2668940"/>
              <a:chOff x="6387294" y="2939368"/>
              <a:chExt cx="4359527" cy="2668940"/>
            </a:xfrm>
          </p:grpSpPr>
          <p:pic>
            <p:nvPicPr>
              <p:cNvPr id="10" name="Graphique 9" descr="Recycle">
                <a:extLst>
                  <a:ext uri="{FF2B5EF4-FFF2-40B4-BE49-F238E27FC236}">
                    <a16:creationId xmlns:a16="http://schemas.microsoft.com/office/drawing/2014/main" id="{F3EB307A-2607-5C45-8917-0160200E5A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17253" y="2939368"/>
                <a:ext cx="2299608" cy="2299608"/>
              </a:xfrm>
              <a:prstGeom prst="rect">
                <a:avLst/>
              </a:prstGeom>
            </p:spPr>
          </p:pic>
          <p:pic>
            <p:nvPicPr>
              <p:cNvPr id="14" name="Graphique 13" descr="Meditation">
                <a:extLst>
                  <a:ext uri="{FF2B5EF4-FFF2-40B4-BE49-F238E27FC236}">
                    <a16:creationId xmlns:a16="http://schemas.microsoft.com/office/drawing/2014/main" id="{26E344D3-7F64-744C-AEC2-4587FFF06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938406" y="3460521"/>
                <a:ext cx="1257302" cy="1257302"/>
              </a:xfrm>
              <a:prstGeom prst="rect">
                <a:avLst/>
              </a:prstGeom>
            </p:spPr>
          </p:pic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776D29E-55E8-884F-9294-523F34A386CD}"/>
                  </a:ext>
                </a:extLst>
              </p:cNvPr>
              <p:cNvSpPr txBox="1"/>
              <p:nvPr/>
            </p:nvSpPr>
            <p:spPr>
              <a:xfrm>
                <a:off x="6387294" y="5238976"/>
                <a:ext cx="4359527" cy="369332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Environnement = source du handicap</a:t>
                </a:r>
              </a:p>
            </p:txBody>
          </p:sp>
        </p:grpSp>
        <p:sp>
          <p:nvSpPr>
            <p:cNvPr id="26" name="Flèche vers la droite 25">
              <a:extLst>
                <a:ext uri="{FF2B5EF4-FFF2-40B4-BE49-F238E27FC236}">
                  <a16:creationId xmlns:a16="http://schemas.microsoft.com/office/drawing/2014/main" id="{9E8BFD43-0145-144B-A3E6-7A9219424149}"/>
                </a:ext>
              </a:extLst>
            </p:cNvPr>
            <p:cNvSpPr/>
            <p:nvPr/>
          </p:nvSpPr>
          <p:spPr>
            <a:xfrm>
              <a:off x="5403385" y="3916083"/>
              <a:ext cx="1646487" cy="997694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02482430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F9ED7D5-B20A-A64C-B963-D13E25834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2394" indent="0">
              <a:buNone/>
            </a:pPr>
            <a:r>
              <a:rPr lang="fr-CA" sz="2800"/>
              <a:t>Barrières à l'apprentissage :</a:t>
            </a:r>
          </a:p>
          <a:p>
            <a:pPr lvl="1"/>
            <a:r>
              <a:rPr lang="fr-CA" sz="2800"/>
              <a:t>Situation dans laquelle l’étudiant(e) est bloqué(e) dans sa progression dans l’apprentissage</a:t>
            </a:r>
          </a:p>
          <a:p>
            <a:pPr lvl="1"/>
            <a:r>
              <a:rPr lang="fr-CA" sz="2800"/>
              <a:t>Variable selon les étudiant(e)s, les sujets, les contextes</a:t>
            </a:r>
          </a:p>
          <a:p>
            <a:pPr marL="548613" lvl="1" indent="0">
              <a:buNone/>
            </a:pPr>
            <a:endParaRPr lang="fr-CA" sz="2800"/>
          </a:p>
          <a:p>
            <a:pPr marL="152394" indent="0">
              <a:buNone/>
            </a:pPr>
            <a:r>
              <a:rPr lang="fr-CA" sz="2800"/>
              <a:t>Exemples : </a:t>
            </a:r>
          </a:p>
          <a:p>
            <a:pPr lvl="1"/>
            <a:r>
              <a:rPr lang="fr-CA" sz="2800"/>
              <a:t>Ne pas avoir les connaissances de bases requises</a:t>
            </a:r>
          </a:p>
          <a:p>
            <a:pPr lvl="1"/>
            <a:r>
              <a:rPr lang="fr-CA" sz="2800"/>
              <a:t>Ne pas posséder le vocabulaire spécialisé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A5A8BE6-5AA8-1848-A686-C9116841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conception inclusive en FAD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80B9179-CDB9-6541-BAC4-42C2D3ABA0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12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75834701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F9ED7D5-B20A-A64C-B963-D13E25834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341438"/>
            <a:ext cx="10656887" cy="664556"/>
          </a:xfrm>
        </p:spPr>
        <p:txBody>
          <a:bodyPr>
            <a:normAutofit/>
          </a:bodyPr>
          <a:lstStyle/>
          <a:p>
            <a:pPr marL="152394" indent="0">
              <a:buNone/>
            </a:pPr>
            <a:r>
              <a:rPr lang="fr-CA" sz="2800" b="1"/>
              <a:t>Trois moments :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A5A8BE6-5AA8-1848-A686-C9116841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conception inclusive en FAD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80B9179-CDB9-6541-BAC4-42C2D3ABA0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13</a:t>
            </a:fld>
            <a:r>
              <a:rPr lang="fr-FR"/>
              <a:t>]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AD13D61-B396-314F-B581-0BF399FAFAEA}"/>
              </a:ext>
            </a:extLst>
          </p:cNvPr>
          <p:cNvGrpSpPr/>
          <p:nvPr/>
        </p:nvGrpSpPr>
        <p:grpSpPr>
          <a:xfrm>
            <a:off x="1306285" y="1888006"/>
            <a:ext cx="2999693" cy="1894124"/>
            <a:chOff x="1306285" y="2232383"/>
            <a:chExt cx="2999693" cy="1894124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B21CEAC9-C780-B244-84B4-D70E920ED7CB}"/>
                </a:ext>
              </a:extLst>
            </p:cNvPr>
            <p:cNvSpPr/>
            <p:nvPr/>
          </p:nvSpPr>
          <p:spPr>
            <a:xfrm>
              <a:off x="1306285" y="2734156"/>
              <a:ext cx="2999693" cy="1392351"/>
            </a:xfrm>
            <a:prstGeom prst="roundRect">
              <a:avLst>
                <a:gd name="adj" fmla="val 7285"/>
              </a:avLst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lvl="0" indent="-342900">
                <a:buClr>
                  <a:schemeClr val="bg2">
                    <a:lumMod val="50000"/>
                  </a:schemeClr>
                </a:buClr>
                <a:buFont typeface="Wingdings" pitchFamily="2" charset="2"/>
                <a:buChar char="ü"/>
              </a:pPr>
              <a:r>
                <a:rPr lang="fr-CA" sz="2000">
                  <a:solidFill>
                    <a:schemeClr val="tx1"/>
                  </a:solidFill>
                  <a:latin typeface="Avenir Next" panose="020B0503020202020204" pitchFamily="34" charset="0"/>
                </a:rPr>
                <a:t>Conception proactive</a:t>
              </a:r>
            </a:p>
            <a:p>
              <a:pPr marL="342900" lvl="0" indent="-342900">
                <a:buClr>
                  <a:schemeClr val="bg2">
                    <a:lumMod val="50000"/>
                  </a:schemeClr>
                </a:buClr>
                <a:buFont typeface="Wingdings" pitchFamily="2" charset="2"/>
                <a:buChar char="ü"/>
              </a:pPr>
              <a:r>
                <a:rPr lang="fr-CA" sz="2000">
                  <a:solidFill>
                    <a:schemeClr val="tx1"/>
                  </a:solidFill>
                  <a:latin typeface="Avenir Next" panose="020B0503020202020204" pitchFamily="34" charset="0"/>
                </a:rPr>
                <a:t>Anticipation des écueils</a:t>
              </a: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8EFD449B-9E93-E64C-BC04-15B0DC5F0806}"/>
                </a:ext>
              </a:extLst>
            </p:cNvPr>
            <p:cNvSpPr/>
            <p:nvPr/>
          </p:nvSpPr>
          <p:spPr>
            <a:xfrm>
              <a:off x="1306285" y="2232383"/>
              <a:ext cx="2999693" cy="500441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None/>
              </a:pPr>
              <a:r>
                <a:rPr lang="fr-CA" sz="2800" b="1">
                  <a:latin typeface="Avenir Next" panose="020B0503020202020204" pitchFamily="34" charset="0"/>
                </a:rPr>
                <a:t>Avant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0F37B34-B876-CC40-AA5D-30C4ED9C3B65}"/>
              </a:ext>
            </a:extLst>
          </p:cNvPr>
          <p:cNvGrpSpPr/>
          <p:nvPr/>
        </p:nvGrpSpPr>
        <p:grpSpPr>
          <a:xfrm>
            <a:off x="4587989" y="2838027"/>
            <a:ext cx="2998800" cy="1894124"/>
            <a:chOff x="4858967" y="2928559"/>
            <a:chExt cx="2998800" cy="1894124"/>
          </a:xfrm>
          <a:solidFill>
            <a:srgbClr val="7030A0"/>
          </a:solidFill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75ACE6A-ED77-9943-BCAC-C56B696C139F}"/>
                </a:ext>
              </a:extLst>
            </p:cNvPr>
            <p:cNvSpPr/>
            <p:nvPr/>
          </p:nvSpPr>
          <p:spPr>
            <a:xfrm>
              <a:off x="4858967" y="3430332"/>
              <a:ext cx="2998800" cy="1392351"/>
            </a:xfrm>
            <a:prstGeom prst="roundRect">
              <a:avLst>
                <a:gd name="adj" fmla="val 8458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lvl="0" indent="-342900">
                <a:buClr>
                  <a:srgbClr val="7030A0"/>
                </a:buClr>
                <a:buFont typeface="Wingdings" pitchFamily="2" charset="2"/>
                <a:buChar char="ü"/>
              </a:pPr>
              <a:r>
                <a:rPr lang="fr-CA" sz="2000">
                  <a:solidFill>
                    <a:schemeClr val="tx1"/>
                  </a:solidFill>
                  <a:latin typeface="Avenir Next" panose="020B0503020202020204" pitchFamily="34" charset="0"/>
                </a:rPr>
                <a:t>Implantation</a:t>
              </a:r>
            </a:p>
            <a:p>
              <a:pPr marL="342900" lvl="0" indent="-342900">
                <a:buClr>
                  <a:srgbClr val="7030A0"/>
                </a:buClr>
                <a:buFont typeface="Wingdings" pitchFamily="2" charset="2"/>
                <a:buChar char="ü"/>
              </a:pPr>
              <a:r>
                <a:rPr lang="fr-CA" sz="2000">
                  <a:solidFill>
                    <a:schemeClr val="tx1"/>
                  </a:solidFill>
                  <a:latin typeface="Avenir Next" panose="020B0503020202020204" pitchFamily="34" charset="0"/>
                </a:rPr>
                <a:t>Ajustements </a:t>
              </a:r>
            </a:p>
            <a:p>
              <a:pPr marL="342900" lvl="0" indent="-342900">
                <a:buClr>
                  <a:srgbClr val="7030A0"/>
                </a:buClr>
                <a:buFont typeface="Wingdings" pitchFamily="2" charset="2"/>
                <a:buChar char="ü"/>
              </a:pPr>
              <a:r>
                <a:rPr lang="fr-CA" sz="2000">
                  <a:solidFill>
                    <a:schemeClr val="tx1"/>
                  </a:solidFill>
                  <a:latin typeface="Avenir Next" panose="020B0503020202020204" pitchFamily="34" charset="0"/>
                </a:rPr>
                <a:t>« sur le pouce »</a:t>
              </a: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3FE0C78-1A89-594F-B771-9999A4959C03}"/>
                </a:ext>
              </a:extLst>
            </p:cNvPr>
            <p:cNvSpPr/>
            <p:nvPr/>
          </p:nvSpPr>
          <p:spPr>
            <a:xfrm>
              <a:off x="4858967" y="2928559"/>
              <a:ext cx="2998800" cy="5004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None/>
              </a:pPr>
              <a:r>
                <a:rPr lang="fr-CA" sz="2800" b="1">
                  <a:latin typeface="Avenir Next" panose="020B0503020202020204" pitchFamily="34" charset="0"/>
                </a:rPr>
                <a:t>Pendant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A988AC3-1085-B54D-A648-D79D050D83B6}"/>
              </a:ext>
            </a:extLst>
          </p:cNvPr>
          <p:cNvGrpSpPr/>
          <p:nvPr/>
        </p:nvGrpSpPr>
        <p:grpSpPr>
          <a:xfrm>
            <a:off x="7871680" y="3819235"/>
            <a:ext cx="2998800" cy="1904409"/>
            <a:chOff x="8370435" y="4601786"/>
            <a:chExt cx="2998800" cy="1904409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117924EE-4D2E-6344-AB49-605FB3BD0CB9}"/>
                </a:ext>
              </a:extLst>
            </p:cNvPr>
            <p:cNvSpPr/>
            <p:nvPr/>
          </p:nvSpPr>
          <p:spPr>
            <a:xfrm>
              <a:off x="8370435" y="5113844"/>
              <a:ext cx="2998800" cy="1392351"/>
            </a:xfrm>
            <a:prstGeom prst="roundRect">
              <a:avLst>
                <a:gd name="adj" fmla="val 5473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lvl="0" indent="-342900">
                <a:buClr>
                  <a:srgbClr val="00B050"/>
                </a:buClr>
                <a:buFont typeface="Wingdings" pitchFamily="2" charset="2"/>
                <a:buChar char="ü"/>
              </a:pPr>
              <a:r>
                <a:rPr lang="fr-CA" sz="2000">
                  <a:solidFill>
                    <a:schemeClr val="tx1"/>
                  </a:solidFill>
                  <a:latin typeface="Avenir Next" panose="020B0503020202020204" pitchFamily="34" charset="0"/>
                </a:rPr>
                <a:t>Collecte de rétroaction</a:t>
              </a:r>
            </a:p>
            <a:p>
              <a:pPr marL="342900" lvl="0" indent="-342900">
                <a:buClr>
                  <a:srgbClr val="00B050"/>
                </a:buClr>
                <a:buFont typeface="Wingdings" pitchFamily="2" charset="2"/>
                <a:buChar char="ü"/>
              </a:pPr>
              <a:r>
                <a:rPr lang="fr-CA" sz="2000">
                  <a:solidFill>
                    <a:schemeClr val="tx1"/>
                  </a:solidFill>
                  <a:latin typeface="Avenir Next" panose="020B0503020202020204" pitchFamily="34" charset="0"/>
                </a:rPr>
                <a:t>Ajustements</a:t>
              </a:r>
            </a:p>
            <a:p>
              <a:pPr marL="342900" lvl="0" indent="-342900">
                <a:buClr>
                  <a:srgbClr val="00B050"/>
                </a:buClr>
                <a:buFont typeface="Wingdings" pitchFamily="2" charset="2"/>
                <a:buChar char="ü"/>
              </a:pPr>
              <a:r>
                <a:rPr lang="fr-CA" sz="2000">
                  <a:solidFill>
                    <a:schemeClr val="tx1"/>
                  </a:solidFill>
                  <a:latin typeface="Avenir Next" panose="020B0503020202020204" pitchFamily="34" charset="0"/>
                </a:rPr>
                <a:t>Réimplantation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1E9771CC-DDDE-1A44-9D4E-ECAFA5AC9F4B}"/>
                </a:ext>
              </a:extLst>
            </p:cNvPr>
            <p:cNvSpPr/>
            <p:nvPr/>
          </p:nvSpPr>
          <p:spPr>
            <a:xfrm>
              <a:off x="8370435" y="4601786"/>
              <a:ext cx="2998800" cy="5004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None/>
              </a:pPr>
              <a:r>
                <a:rPr lang="fr-CA" sz="2800" b="1">
                  <a:latin typeface="Avenir Next" panose="020B0503020202020204" pitchFamily="34" charset="0"/>
                </a:rPr>
                <a:t>Après</a:t>
              </a:r>
            </a:p>
          </p:txBody>
        </p:sp>
      </p:grpSp>
      <p:sp>
        <p:nvSpPr>
          <p:cNvPr id="40" name="Virage 39">
            <a:extLst>
              <a:ext uri="{FF2B5EF4-FFF2-40B4-BE49-F238E27FC236}">
                <a16:creationId xmlns:a16="http://schemas.microsoft.com/office/drawing/2014/main" id="{9CF79703-C8AA-E846-A999-70901343CFD0}"/>
              </a:ext>
            </a:extLst>
          </p:cNvPr>
          <p:cNvSpPr/>
          <p:nvPr/>
        </p:nvSpPr>
        <p:spPr>
          <a:xfrm rot="5400000">
            <a:off x="4333411" y="2005042"/>
            <a:ext cx="813816" cy="868680"/>
          </a:xfrm>
          <a:prstGeom prst="ben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1" name="Virage 40">
            <a:extLst>
              <a:ext uri="{FF2B5EF4-FFF2-40B4-BE49-F238E27FC236}">
                <a16:creationId xmlns:a16="http://schemas.microsoft.com/office/drawing/2014/main" id="{7C0C8200-87FC-B346-ACCB-CAE9FA911CAA}"/>
              </a:ext>
            </a:extLst>
          </p:cNvPr>
          <p:cNvSpPr/>
          <p:nvPr/>
        </p:nvSpPr>
        <p:spPr>
          <a:xfrm rot="5400000">
            <a:off x="7617102" y="2966109"/>
            <a:ext cx="813816" cy="868680"/>
          </a:xfrm>
          <a:prstGeom prst="ben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3" name="Virage 42">
            <a:extLst>
              <a:ext uri="{FF2B5EF4-FFF2-40B4-BE49-F238E27FC236}">
                <a16:creationId xmlns:a16="http://schemas.microsoft.com/office/drawing/2014/main" id="{CD4881DD-D189-924F-A155-AF29C1BAAA8C}"/>
              </a:ext>
            </a:extLst>
          </p:cNvPr>
          <p:cNvSpPr/>
          <p:nvPr/>
        </p:nvSpPr>
        <p:spPr>
          <a:xfrm rot="16200000">
            <a:off x="4593451" y="1969476"/>
            <a:ext cx="1392351" cy="5161226"/>
          </a:xfrm>
          <a:prstGeom prst="bentArrow">
            <a:avLst>
              <a:gd name="adj1" fmla="val 16471"/>
              <a:gd name="adj2" fmla="val 17750"/>
              <a:gd name="adj3" fmla="val 21588"/>
              <a:gd name="adj4" fmla="val 4375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12168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0D034-5EFF-DD40-B154-F3323FECF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Anticiper les barrières à l’apprentissage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210587-926A-854E-9AC8-496CA1A8E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Conception proactive :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63E79C2-2AEA-C147-B3AB-123B8E86B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14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78434162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99A71F8-1E00-D941-8E5D-2D103550F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185" y="1358900"/>
            <a:ext cx="10656887" cy="4140200"/>
          </a:xfrm>
        </p:spPr>
        <p:txBody>
          <a:bodyPr>
            <a:normAutofit/>
          </a:bodyPr>
          <a:lstStyle/>
          <a:p>
            <a:pPr marL="590550" indent="-447675">
              <a:buFont typeface="+mj-lt"/>
              <a:buAutoNum type="arabicPeriod"/>
            </a:pPr>
            <a:r>
              <a:rPr lang="fr-CA" sz="2800"/>
              <a:t>Identifier l’objectif du cours, de la séance ou de la séquence: </a:t>
            </a:r>
          </a:p>
          <a:p>
            <a:pPr marL="577850" indent="0">
              <a:buNone/>
            </a:pPr>
            <a:r>
              <a:rPr lang="fr-CA" sz="2800"/>
              <a:t>Que doivent savoir, faire ou prendre en considération les étudiant(e)s </a:t>
            </a:r>
            <a:r>
              <a:rPr lang="fr-CA" sz="3200"/>
              <a:t>? </a:t>
            </a:r>
            <a:endParaRPr lang="fr-CA" sz="2800"/>
          </a:p>
          <a:p>
            <a:pPr marL="152394" indent="0">
              <a:buNone/>
            </a:pPr>
            <a:r>
              <a:rPr lang="fr-CA" sz="4000"/>
              <a:t> </a:t>
            </a:r>
            <a:endParaRPr lang="fr-CA" sz="2800"/>
          </a:p>
          <a:p>
            <a:pPr marL="666744" indent="-514350">
              <a:buFont typeface="+mj-lt"/>
              <a:buAutoNum type="arabicPeriod"/>
            </a:pPr>
            <a:endParaRPr lang="fr-CA" sz="2800"/>
          </a:p>
          <a:p>
            <a:pPr marL="152394" indent="0">
              <a:buNone/>
            </a:pPr>
            <a:endParaRPr lang="fr-CA" sz="2800"/>
          </a:p>
          <a:p>
            <a:pPr marL="152394" indent="0">
              <a:buNone/>
            </a:pPr>
            <a:endParaRPr lang="fr-FR" sz="320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FE35666-9526-864D-A649-A57E69D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Anticiper les barrières à l’apprentissage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D176B7-C1E3-E745-9CD0-E5F004CA7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15</a:t>
            </a:fld>
            <a:r>
              <a:rPr lang="fr-FR"/>
              <a:t>]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7ECB10D-4711-9342-99CB-E91547C4F3D6}"/>
              </a:ext>
            </a:extLst>
          </p:cNvPr>
          <p:cNvGrpSpPr/>
          <p:nvPr/>
        </p:nvGrpSpPr>
        <p:grpSpPr>
          <a:xfrm>
            <a:off x="2126293" y="5530315"/>
            <a:ext cx="8836137" cy="830997"/>
            <a:chOff x="1775905" y="4571572"/>
            <a:chExt cx="8836137" cy="8309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61A970-23D1-2743-A266-D023FF1EB56E}"/>
                </a:ext>
              </a:extLst>
            </p:cNvPr>
            <p:cNvSpPr/>
            <p:nvPr/>
          </p:nvSpPr>
          <p:spPr>
            <a:xfrm>
              <a:off x="1775905" y="4571572"/>
              <a:ext cx="8836137" cy="83099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marL="1076325">
                <a:buNone/>
              </a:pPr>
              <a:r>
                <a:rPr lang="fr-CA" sz="2400">
                  <a:solidFill>
                    <a:schemeClr val="bg1"/>
                  </a:solidFill>
                  <a:latin typeface="Avenir Next Medium" panose="020B0503020202020204" pitchFamily="34" charset="0"/>
                </a:rPr>
                <a:t>Trop d’objectifs ne permettent pas d’identifier toutes les barrières</a:t>
              </a:r>
            </a:p>
          </p:txBody>
        </p:sp>
        <p:pic>
          <p:nvPicPr>
            <p:cNvPr id="6" name="Graphique 5" descr="Warning">
              <a:extLst>
                <a:ext uri="{FF2B5EF4-FFF2-40B4-BE49-F238E27FC236}">
                  <a16:creationId xmlns:a16="http://schemas.microsoft.com/office/drawing/2014/main" id="{ECA12995-B35B-3B4F-AFF5-7B0B62BDF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7399" y="4640947"/>
              <a:ext cx="692245" cy="69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0345216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99A71F8-1E00-D941-8E5D-2D103550F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8650" indent="-477838">
              <a:buNone/>
            </a:pPr>
            <a:r>
              <a:rPr lang="fr-CA" sz="2800">
                <a:solidFill>
                  <a:srgbClr val="1F5FA0"/>
                </a:solidFill>
              </a:rPr>
              <a:t>2.</a:t>
            </a:r>
            <a:r>
              <a:rPr lang="fr-CA" sz="2800">
                <a:solidFill>
                  <a:srgbClr val="0070C0"/>
                </a:solidFill>
              </a:rPr>
              <a:t> </a:t>
            </a:r>
            <a:r>
              <a:rPr lang="fr-CA" sz="2800"/>
              <a:t>Réfléchir aux options dont dispose l’étudiant(e) pour atteindre cet objectif : </a:t>
            </a:r>
          </a:p>
          <a:p>
            <a:pPr marL="1005813" lvl="1" indent="-457200">
              <a:buFont typeface="+mj-lt"/>
              <a:buAutoNum type="alphaLcPeriod"/>
            </a:pPr>
            <a:r>
              <a:rPr lang="fr-CA" sz="2800"/>
              <a:t>Où pourrait-il y avoir un obstacle à ce que cet objectif soit atteint ?</a:t>
            </a:r>
          </a:p>
          <a:p>
            <a:pPr marL="1036269" lvl="2" indent="0">
              <a:buNone/>
            </a:pPr>
            <a:r>
              <a:rPr lang="fr-CA"/>
              <a:t>Ex. pas de modèle de la production attendue, pas d’outil d’écriture collaborative, pas de règles claires pour la collaboration.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FE35666-9526-864D-A649-A57E69D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Anticiper les barrières à l’apprentissage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D176B7-C1E3-E745-9CD0-E5F004CA7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16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82549408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99A71F8-1E00-D941-8E5D-2D103550F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05813" lvl="1" indent="-457200">
              <a:buFont typeface="+mj-lt"/>
              <a:buAutoNum type="alphaLcPeriod" startAt="2"/>
            </a:pPr>
            <a:r>
              <a:rPr lang="fr-CA" sz="2800"/>
              <a:t>Quelle ressource ou stratégie permettrait de dépasser cette barrière ?</a:t>
            </a:r>
          </a:p>
          <a:p>
            <a:pPr marL="1036269" lvl="2" indent="0">
              <a:buNone/>
            </a:pPr>
            <a:r>
              <a:rPr lang="fr-CA"/>
              <a:t>Ex. 1 : Fournir un modèle type du travail attendue </a:t>
            </a:r>
          </a:p>
          <a:p>
            <a:pPr marL="1036269" lvl="2" indent="0">
              <a:buNone/>
            </a:pPr>
            <a:r>
              <a:rPr lang="fr-CA"/>
              <a:t>Ex. 2 : Fournir une grille de lecture </a:t>
            </a:r>
          </a:p>
          <a:p>
            <a:pPr marL="1036269" lvl="2" indent="0">
              <a:buNone/>
            </a:pPr>
            <a:r>
              <a:rPr lang="fr-CA"/>
              <a:t>Ex. 3 : Mettre en place un outil de travail collaboratif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FE35666-9526-864D-A649-A57E69D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Anticiper les barrières à l’apprentissage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D176B7-C1E3-E745-9CD0-E5F004CA7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17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93531683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99A71F8-1E00-D941-8E5D-2D103550F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05813" lvl="1" indent="-457200">
              <a:buFont typeface="+mj-lt"/>
              <a:buAutoNum type="alphaLcPeriod" startAt="3"/>
            </a:pPr>
            <a:r>
              <a:rPr lang="fr-CA" sz="2800"/>
              <a:t>Comment mettre cette stratégie à la disposition de tous les étudiant(e)s dès le début du cours ou de la séance ?</a:t>
            </a:r>
          </a:p>
          <a:p>
            <a:pPr marL="1036269" lvl="2" indent="0">
              <a:buNone/>
            </a:pPr>
            <a:r>
              <a:rPr lang="fr-CA"/>
              <a:t>Ex. déposer les ressources à l’avance dans l’espace cours et produire une courte vidéo explicative dans laquelle l’enseignant(e) s’adresse directement aux étudiant(e)s.</a:t>
            </a:r>
          </a:p>
          <a:p>
            <a:pPr marL="152394" indent="0">
              <a:buNone/>
            </a:pPr>
            <a:endParaRPr lang="fr-FR" sz="280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FE35666-9526-864D-A649-A57E69D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Anticiper les barrières à l’apprentissage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D176B7-C1E3-E745-9CD0-E5F004CA7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18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72936908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0D034-5EFF-DD40-B154-F3323FECF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Garantir l’accessibilité de l’enseignement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210587-926A-854E-9AC8-496CA1A8E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Conception proactive :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63E79C2-2AEA-C147-B3AB-123B8E86B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19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87329030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518F50-3C3C-9E45-BF1F-68039A2D4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571427" indent="-457143">
              <a:buFont typeface="+mj-lt"/>
              <a:buAutoNum type="arabicPeriod"/>
            </a:pPr>
            <a:r>
              <a:rPr lang="fr-FR"/>
              <a:t>Les effets de la formation à distance sur l’enseignement et l’apprentissage</a:t>
            </a:r>
          </a:p>
          <a:p>
            <a:pPr marL="571427" indent="-457143">
              <a:buFont typeface="+mj-lt"/>
              <a:buAutoNum type="arabicPeriod"/>
            </a:pPr>
            <a:r>
              <a:rPr lang="fr-FR"/>
              <a:t>La conception universelle de l’apprentissage (CUA)</a:t>
            </a:r>
          </a:p>
          <a:p>
            <a:pPr marL="571427" indent="-457143">
              <a:buFont typeface="+mj-lt"/>
              <a:buAutoNum type="arabicPeriod"/>
            </a:pPr>
            <a:r>
              <a:rPr lang="fr-FR"/>
              <a:t>La conception inclusive en FAD</a:t>
            </a:r>
          </a:p>
          <a:p>
            <a:pPr marL="1024853" lvl="1" indent="-514350">
              <a:buFont typeface="+mj-lt"/>
              <a:buAutoNum type="alphaLcPeriod"/>
            </a:pPr>
            <a:r>
              <a:rPr lang="fr-FR" sz="2800"/>
              <a:t>Concevoir de façon proactive</a:t>
            </a:r>
          </a:p>
          <a:p>
            <a:pPr marL="1024853" lvl="1" indent="-514350">
              <a:buFont typeface="+mj-lt"/>
              <a:buAutoNum type="alphaLcPeriod"/>
            </a:pPr>
            <a:r>
              <a:rPr lang="fr-FR" sz="2800"/>
              <a:t>Implanter </a:t>
            </a:r>
          </a:p>
          <a:p>
            <a:pPr marL="1024853" lvl="1" indent="-514350">
              <a:buFont typeface="+mj-lt"/>
              <a:buAutoNum type="alphaLcPeriod"/>
            </a:pPr>
            <a:r>
              <a:rPr lang="fr-FR" sz="2800"/>
              <a:t>Évaluer, affiner et réimplanter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FD7311-4AB1-A240-8C44-2ECDD6DF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Ce que nous verrons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A5041E-B76E-C942-8F73-9D33F010C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9" name="Espace réservé du numéro de diapositive 1">
            <a:extLst>
              <a:ext uri="{FF2B5EF4-FFF2-40B4-BE49-F238E27FC236}">
                <a16:creationId xmlns:a16="http://schemas.microsoft.com/office/drawing/2014/main" id="{58E570E4-D3BD-3746-903B-2EA4610F4449}"/>
              </a:ext>
            </a:extLst>
          </p:cNvPr>
          <p:cNvSpPr txBox="1">
            <a:spLocks/>
          </p:cNvSpPr>
          <p:nvPr/>
        </p:nvSpPr>
        <p:spPr>
          <a:xfrm>
            <a:off x="11528117" y="59052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i="0" kern="1200">
                <a:solidFill>
                  <a:srgbClr val="1F5FA0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2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699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A54604D-3519-0741-A5D9-98A0B13BF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341438"/>
            <a:ext cx="10620376" cy="4140200"/>
          </a:xfrm>
        </p:spPr>
        <p:txBody>
          <a:bodyPr>
            <a:normAutofit/>
          </a:bodyPr>
          <a:lstStyle/>
          <a:p>
            <a:pPr marL="150813" indent="0">
              <a:lnSpc>
                <a:spcPct val="120000"/>
              </a:lnSpc>
              <a:buNone/>
            </a:pPr>
            <a:r>
              <a:rPr lang="fr-CA" sz="2800"/>
              <a:t>Réfléchir au dispositif d’enseignement : </a:t>
            </a:r>
          </a:p>
          <a:p>
            <a:pPr marL="493713" indent="-342900">
              <a:lnSpc>
                <a:spcPct val="120000"/>
              </a:lnSpc>
            </a:pPr>
            <a:r>
              <a:rPr lang="fr-CA" sz="2800"/>
              <a:t>Est-ce que la technologie à utiliser (en synchrone et asynchrone) est facile à maîtriser par les étudiant(e)s ?</a:t>
            </a:r>
          </a:p>
          <a:p>
            <a:pPr>
              <a:lnSpc>
                <a:spcPct val="120000"/>
              </a:lnSpc>
            </a:pPr>
            <a:r>
              <a:rPr lang="fr-CA" sz="2800"/>
              <a:t>Est-ce que les étudiant(e)s disposeront d’un temps suffisant pour s’approprier ladite technologie ?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3D8307B-93BB-334C-8DB7-57C17DD6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Garantir l’accessibilité de l’enseignement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49DE8EE-3FC7-DF4B-8034-8F04095FC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20</a:t>
            </a:fld>
            <a:r>
              <a:rPr lang="fr-FR"/>
              <a:t>]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AF2646-9175-5A43-AA60-5A8CEB94DD10}"/>
              </a:ext>
            </a:extLst>
          </p:cNvPr>
          <p:cNvSpPr txBox="1"/>
          <p:nvPr/>
        </p:nvSpPr>
        <p:spPr>
          <a:xfrm>
            <a:off x="2173018" y="5645147"/>
            <a:ext cx="9021925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582613"/>
            <a:r>
              <a:rPr lang="fr-FR" sz="1400">
                <a:solidFill>
                  <a:schemeClr val="bg1"/>
                </a:solidFill>
                <a:latin typeface="Avenir Next Medium" panose="020B0503020202020204" pitchFamily="34" charset="0"/>
              </a:rPr>
              <a:t>Synchrone = interaction en temps réel ; l’enseignant(e) et les étudiant(e)s sont présents en même temps</a:t>
            </a:r>
          </a:p>
          <a:p>
            <a:pPr marL="582613"/>
            <a:r>
              <a:rPr lang="fr-FR" sz="1400">
                <a:solidFill>
                  <a:schemeClr val="bg1"/>
                </a:solidFill>
                <a:latin typeface="Avenir Next Medium" panose="020B0503020202020204" pitchFamily="34" charset="0"/>
              </a:rPr>
              <a:t>Asynchrone = pas d’interaction en temps réel ; l’enseignant(e) et les étudiant(e)s sont présents à des moments différents</a:t>
            </a:r>
          </a:p>
        </p:txBody>
      </p:sp>
      <p:pic>
        <p:nvPicPr>
          <p:cNvPr id="7" name="Graphique 6" descr="Information">
            <a:extLst>
              <a:ext uri="{FF2B5EF4-FFF2-40B4-BE49-F238E27FC236}">
                <a16:creationId xmlns:a16="http://schemas.microsoft.com/office/drawing/2014/main" id="{1F201F4B-F4D3-AB44-B3C2-4C40B49B6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2589" y="5744248"/>
            <a:ext cx="520863" cy="52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8127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A54604D-3519-0741-A5D9-98A0B13BF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341438"/>
            <a:ext cx="10620376" cy="4140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fr-CA" sz="2666"/>
              <a:t>Penser aux limitations potentielles que pourraient avoir les étudiant(e)s :</a:t>
            </a:r>
          </a:p>
          <a:p>
            <a:pPr lvl="1">
              <a:lnSpc>
                <a:spcPct val="120000"/>
              </a:lnSpc>
            </a:pPr>
            <a:r>
              <a:rPr lang="fr-CA" sz="2400"/>
              <a:t>Est-ce qu’ils ou elles disposent tous de connexion Internet ou d’un débit suffisant ?</a:t>
            </a:r>
          </a:p>
          <a:p>
            <a:pPr lvl="1">
              <a:lnSpc>
                <a:spcPct val="120000"/>
              </a:lnSpc>
            </a:pPr>
            <a:r>
              <a:rPr lang="fr-CA" sz="2400"/>
              <a:t>Est-ce qu’ils ou elles auront accès aux logiciels sans difficultés </a:t>
            </a:r>
          </a:p>
          <a:p>
            <a:pPr marL="852488" lvl="1" indent="0">
              <a:lnSpc>
                <a:spcPct val="120000"/>
              </a:lnSpc>
              <a:buNone/>
            </a:pPr>
            <a:r>
              <a:rPr lang="fr-CA" sz="2400"/>
              <a:t>(VPN, Firewall, licences) ?</a:t>
            </a:r>
          </a:p>
          <a:p>
            <a:pPr lvl="1">
              <a:lnSpc>
                <a:spcPct val="120000"/>
              </a:lnSpc>
            </a:pPr>
            <a:r>
              <a:rPr lang="fr-CA" sz="2400"/>
              <a:t>Disposent-ils/elles du matériel nécessaire (ordinateur suffisamment puissant, webcam, microphone, etc.) ?</a:t>
            </a:r>
          </a:p>
          <a:p>
            <a:pPr lvl="1">
              <a:lnSpc>
                <a:spcPct val="120000"/>
              </a:lnSpc>
            </a:pPr>
            <a:r>
              <a:rPr lang="fr-CA" sz="2400"/>
              <a:t>Doivent-ils/elles faire appel à une aide externe pour se brancher ?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3D8307B-93BB-334C-8DB7-57C17DD6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Garantir l’accessibilité de l’enseignement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49DE8EE-3FC7-DF4B-8034-8F04095FC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21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78513885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A54604D-3519-0741-A5D9-98A0B13BF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341438"/>
            <a:ext cx="10620376" cy="4140200"/>
          </a:xfrm>
        </p:spPr>
        <p:txBody>
          <a:bodyPr>
            <a:normAutofit/>
          </a:bodyPr>
          <a:lstStyle/>
          <a:p>
            <a:pPr marL="152394" indent="0">
              <a:lnSpc>
                <a:spcPct val="120000"/>
              </a:lnSpc>
              <a:buNone/>
            </a:pPr>
            <a:r>
              <a:rPr lang="fr-CA" sz="2800"/>
              <a:t>Réfléchir au dispositif d’enseignement : </a:t>
            </a:r>
          </a:p>
          <a:p>
            <a:pPr lvl="1">
              <a:lnSpc>
                <a:spcPct val="120000"/>
              </a:lnSpc>
            </a:pPr>
            <a:r>
              <a:rPr lang="fr-CA" sz="2534"/>
              <a:t>Suivre des recommandations pour garantir l'accessibilité du matériel :</a:t>
            </a:r>
          </a:p>
          <a:p>
            <a:pPr marL="892175" lvl="1" indent="0">
              <a:lnSpc>
                <a:spcPct val="120000"/>
              </a:lnSpc>
              <a:buNone/>
            </a:pPr>
            <a:r>
              <a:rPr lang="fr-CA" sz="2400"/>
              <a:t>Guide sur les pratiques inclusives en formation à distance (</a:t>
            </a:r>
            <a:r>
              <a:rPr lang="fr-CA" sz="2400">
                <a:hlinkClick r:id="rId3"/>
              </a:rPr>
              <a:t>https://cpu.umontreal.ca/fileadmin/cpu/documents/enseigner_distance/ESH_Guide_FAD.pdf</a:t>
            </a:r>
            <a:r>
              <a:rPr lang="fr-CA" sz="2400"/>
              <a:t>)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3D8307B-93BB-334C-8DB7-57C17DD6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Garantir l’accessibilité de l’enseignement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49DE8EE-3FC7-DF4B-8034-8F04095FC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22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3468559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A54604D-3519-0741-A5D9-98A0B13BF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341438"/>
            <a:ext cx="10620376" cy="4140200"/>
          </a:xfrm>
        </p:spPr>
        <p:txBody>
          <a:bodyPr>
            <a:noAutofit/>
          </a:bodyPr>
          <a:lstStyle/>
          <a:p>
            <a:pPr marL="150813" indent="0">
              <a:lnSpc>
                <a:spcPct val="120000"/>
              </a:lnSpc>
              <a:buNone/>
            </a:pPr>
            <a:r>
              <a:rPr lang="fr-CA" sz="2800"/>
              <a:t>Exemples de mesures à implanter : </a:t>
            </a:r>
          </a:p>
          <a:p>
            <a:pPr lvl="1"/>
            <a:r>
              <a:rPr lang="fr-CA" sz="2400"/>
              <a:t>Prévoir des périodes de prise en main de la technologie avec les étudiant(e)s</a:t>
            </a:r>
          </a:p>
          <a:p>
            <a:pPr lvl="1"/>
            <a:r>
              <a:rPr lang="fr-CA" sz="2400"/>
              <a:t>Proposer des ressources d’aide : guide, tutoriels, etc.</a:t>
            </a:r>
          </a:p>
          <a:p>
            <a:pPr lvl="1"/>
            <a:r>
              <a:rPr lang="fr-CA" sz="2400"/>
              <a:t>Anticiper, dans la mesure du possible, les questions des étudiant(e)s sur le matériel ou la technologie utilisés.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3D8307B-93BB-334C-8DB7-57C17DD6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Garantir l’accessibilité de l’enseignement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49DE8EE-3FC7-DF4B-8034-8F04095FC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23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60480996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518F50-3C3C-9E45-BF1F-68039A2D4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571427" indent="-457143">
              <a:buFont typeface="+mj-lt"/>
              <a:buAutoNum type="arabicPeriod"/>
            </a:pPr>
            <a:r>
              <a:rPr lang="fr-FR">
                <a:solidFill>
                  <a:schemeClr val="tx1">
                    <a:lumMod val="50000"/>
                    <a:lumOff val="50000"/>
                  </a:schemeClr>
                </a:solidFill>
              </a:rPr>
              <a:t>Les effets de la formation à distance sur l’enseignement et l’apprentissage</a:t>
            </a:r>
          </a:p>
          <a:p>
            <a:pPr marL="571427" indent="-457143">
              <a:buFont typeface="+mj-lt"/>
              <a:buAutoNum type="arabicPeriod"/>
            </a:pPr>
            <a:r>
              <a:rPr lang="fr-FR">
                <a:solidFill>
                  <a:schemeClr val="tx1">
                    <a:lumMod val="50000"/>
                    <a:lumOff val="50000"/>
                  </a:schemeClr>
                </a:solidFill>
              </a:rPr>
              <a:t>La conception universelle de l’apprentissage (CUA)</a:t>
            </a:r>
          </a:p>
          <a:p>
            <a:pPr marL="571427" indent="-457143">
              <a:buFont typeface="+mj-lt"/>
              <a:buAutoNum type="arabicPeriod"/>
            </a:pPr>
            <a:r>
              <a:rPr lang="fr-FR">
                <a:solidFill>
                  <a:schemeClr val="tx1">
                    <a:lumMod val="50000"/>
                    <a:lumOff val="50000"/>
                  </a:schemeClr>
                </a:solidFill>
              </a:rPr>
              <a:t>La conception inclusive en FAD</a:t>
            </a:r>
          </a:p>
          <a:p>
            <a:pPr marL="1024853" lvl="1" indent="-514350">
              <a:buFont typeface="+mj-lt"/>
              <a:buAutoNum type="alphaLcPeriod"/>
            </a:pPr>
            <a:r>
              <a:rPr lang="fr-FR" sz="2800">
                <a:solidFill>
                  <a:schemeClr val="tx1">
                    <a:lumMod val="50000"/>
                    <a:lumOff val="50000"/>
                  </a:schemeClr>
                </a:solidFill>
              </a:rPr>
              <a:t>Concevoir de façon proactive</a:t>
            </a:r>
          </a:p>
          <a:p>
            <a:pPr marL="1024853" lvl="1" indent="-514350">
              <a:buFont typeface="+mj-lt"/>
              <a:buAutoNum type="alphaLcPeriod"/>
            </a:pPr>
            <a:r>
              <a:rPr lang="fr-FR" sz="2800" u="sng"/>
              <a:t>Implanter </a:t>
            </a:r>
          </a:p>
          <a:p>
            <a:pPr marL="1024853" lvl="1" indent="-514350">
              <a:buFont typeface="+mj-lt"/>
              <a:buAutoNum type="alphaLcPeriod"/>
            </a:pPr>
            <a:r>
              <a:rPr lang="fr-FR" sz="2800">
                <a:solidFill>
                  <a:schemeClr val="tx1">
                    <a:lumMod val="50000"/>
                    <a:lumOff val="50000"/>
                  </a:schemeClr>
                </a:solidFill>
              </a:rPr>
              <a:t>Évaluer, affiner et réimplanter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FD7311-4AB1-A240-8C44-2ECDD6DF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Ce que nous verrons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A5041E-B76E-C942-8F73-9D33F010C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24</a:t>
            </a:fld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Entrée manuscrite 5">
                <a:extLst>
                  <a:ext uri="{FF2B5EF4-FFF2-40B4-BE49-F238E27FC236}">
                    <a16:creationId xmlns:a16="http://schemas.microsoft.com/office/drawing/2014/main" id="{D71D6526-B448-EC4A-AE62-493CADC07541}"/>
                  </a:ext>
                </a:extLst>
              </p14:cNvPr>
              <p14:cNvContentPartPr/>
              <p14:nvPr/>
            </p14:nvContentPartPr>
            <p14:xfrm>
              <a:off x="3511855" y="7088649"/>
              <a:ext cx="360" cy="360"/>
            </p14:xfrm>
          </p:contentPart>
        </mc:Choice>
        <mc:Fallback xmlns="">
          <p:pic>
            <p:nvPicPr>
              <p:cNvPr id="6" name="Entrée manuscrite 5">
                <a:extLst>
                  <a:ext uri="{FF2B5EF4-FFF2-40B4-BE49-F238E27FC236}">
                    <a16:creationId xmlns:a16="http://schemas.microsoft.com/office/drawing/2014/main" id="{D71D6526-B448-EC4A-AE62-493CADC075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93855" y="7070649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Espace réservé du numéro de diapositive 1">
            <a:extLst>
              <a:ext uri="{FF2B5EF4-FFF2-40B4-BE49-F238E27FC236}">
                <a16:creationId xmlns:a16="http://schemas.microsoft.com/office/drawing/2014/main" id="{58E570E4-D3BD-3746-903B-2EA4610F4449}"/>
              </a:ext>
            </a:extLst>
          </p:cNvPr>
          <p:cNvSpPr txBox="1">
            <a:spLocks/>
          </p:cNvSpPr>
          <p:nvPr/>
        </p:nvSpPr>
        <p:spPr>
          <a:xfrm>
            <a:off x="11528117" y="59052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i="0" kern="1200">
                <a:solidFill>
                  <a:srgbClr val="1F5FA0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24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3149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0D034-5EFF-DD40-B154-F3323FECF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Expliciter les attentes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210587-926A-854E-9AC8-496CA1A8E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Implanter :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63E79C2-2AEA-C147-B3AB-123B8E86B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25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6204286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A517B12-AE1B-5D42-A888-EC6A24A2F1B4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152394" indent="0">
              <a:lnSpc>
                <a:spcPct val="120000"/>
              </a:lnSpc>
              <a:buNone/>
            </a:pPr>
            <a:r>
              <a:rPr lang="en-US" sz="3200"/>
              <a:t>Les </a:t>
            </a:r>
            <a:r>
              <a:rPr lang="en-US" sz="3200" err="1"/>
              <a:t>compétences</a:t>
            </a:r>
            <a:r>
              <a:rPr lang="en-US" sz="3200"/>
              <a:t> </a:t>
            </a:r>
            <a:r>
              <a:rPr lang="en-US" sz="3200" err="1"/>
              <a:t>numériques</a:t>
            </a:r>
            <a:r>
              <a:rPr lang="en-US" sz="3200"/>
              <a:t> des </a:t>
            </a:r>
            <a:r>
              <a:rPr lang="en-US" sz="3200" err="1"/>
              <a:t>étudiant</a:t>
            </a:r>
            <a:r>
              <a:rPr lang="en-US" sz="3200"/>
              <a:t>(e)s </a:t>
            </a:r>
            <a:r>
              <a:rPr lang="en-US" sz="3200" err="1"/>
              <a:t>sont</a:t>
            </a:r>
            <a:r>
              <a:rPr lang="en-US" sz="3200"/>
              <a:t> variables au </a:t>
            </a:r>
            <a:r>
              <a:rPr lang="en-US" sz="3200" err="1"/>
              <a:t>niveau</a:t>
            </a:r>
            <a:r>
              <a:rPr lang="en-US" sz="3200"/>
              <a:t> de :</a:t>
            </a:r>
          </a:p>
          <a:p>
            <a:pPr lvl="1">
              <a:lnSpc>
                <a:spcPct val="120000"/>
              </a:lnSpc>
            </a:pPr>
            <a:r>
              <a:rPr lang="en-US" sz="2800"/>
              <a:t>la manipulation et de </a:t>
            </a:r>
            <a:r>
              <a:rPr lang="en-US" sz="2800" err="1"/>
              <a:t>l’apprentissage</a:t>
            </a:r>
            <a:r>
              <a:rPr lang="en-US" sz="2800"/>
              <a:t> avec du matériel numérique</a:t>
            </a:r>
          </a:p>
          <a:p>
            <a:pPr lvl="1">
              <a:lnSpc>
                <a:spcPct val="120000"/>
              </a:lnSpc>
            </a:pPr>
            <a:r>
              <a:rPr lang="en-US" sz="2800" err="1"/>
              <a:t>l’utilisation</a:t>
            </a:r>
            <a:r>
              <a:rPr lang="en-US" sz="2800"/>
              <a:t> de la </a:t>
            </a:r>
            <a:r>
              <a:rPr lang="en-US" sz="2800" err="1"/>
              <a:t>technologie</a:t>
            </a:r>
            <a:r>
              <a:rPr lang="en-US" sz="2800"/>
              <a:t> pour </a:t>
            </a:r>
            <a:r>
              <a:rPr lang="en-US" sz="2800" err="1"/>
              <a:t>avoir</a:t>
            </a:r>
            <a:r>
              <a:rPr lang="en-US" sz="2800"/>
              <a:t> </a:t>
            </a:r>
            <a:r>
              <a:rPr lang="en-US" sz="2800" err="1"/>
              <a:t>accès</a:t>
            </a:r>
            <a:r>
              <a:rPr lang="en-US" sz="2800"/>
              <a:t> </a:t>
            </a:r>
            <a:r>
              <a:rPr lang="en-US" sz="2800" err="1"/>
              <a:t>à</a:t>
            </a:r>
            <a:r>
              <a:rPr lang="en-US" sz="2800"/>
              <a:t> </a:t>
            </a:r>
            <a:r>
              <a:rPr lang="en-US" sz="2800" err="1"/>
              <a:t>ce</a:t>
            </a:r>
            <a:r>
              <a:rPr lang="en-US" sz="2800"/>
              <a:t> matériel (Moodle, Zoom, Teams, etc.)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DCAEF66-EFFC-B549-9988-BC0D3002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Expliciter les attentes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FBDA7A-2849-AD49-950F-F86673136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26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30347582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A517B12-AE1B-5D42-A888-EC6A24A2F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52394" indent="0">
              <a:lnSpc>
                <a:spcPct val="120000"/>
              </a:lnSpc>
              <a:buNone/>
            </a:pPr>
            <a:r>
              <a:rPr lang="fr-CA"/>
              <a:t>Pour tenir compte de cette variabilité des compétences numériques : </a:t>
            </a:r>
          </a:p>
          <a:p>
            <a:pPr>
              <a:lnSpc>
                <a:spcPct val="120000"/>
              </a:lnSpc>
            </a:pPr>
            <a:r>
              <a:rPr lang="fr-CA" sz="2800"/>
              <a:t>Enseigner de façon explicite l’utilisation du matériel et des technologies numériques </a:t>
            </a:r>
          </a:p>
          <a:p>
            <a:pPr>
              <a:lnSpc>
                <a:spcPct val="120000"/>
              </a:lnSpc>
            </a:pPr>
            <a:r>
              <a:rPr lang="fr-CA" sz="2800"/>
              <a:t>Donner aux étudiant(e)s des occasions de s'exercer </a:t>
            </a:r>
          </a:p>
          <a:p>
            <a:pPr>
              <a:lnSpc>
                <a:spcPct val="120000"/>
              </a:lnSpc>
            </a:pPr>
            <a:r>
              <a:rPr lang="fr-CA" sz="2800"/>
              <a:t>Tenir compte de la courbe d’apprentissage : le dispositif de soutien devra durer suffisamment longtemps pour permettre à </a:t>
            </a:r>
            <a:r>
              <a:rPr lang="fr-CA" sz="2800" err="1"/>
              <a:t>tou</a:t>
            </a:r>
            <a:r>
              <a:rPr lang="fr-CA" sz="2800"/>
              <a:t>(te)s les étudiant(e)s de maîtriser le nouvel environnement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DCAEF66-EFFC-B549-9988-BC0D3002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Expliciter les attentes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FBDA7A-2849-AD49-950F-F86673136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27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30871785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0D034-5EFF-DD40-B154-F3323FECF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Soutenir l’apprentissage asynchrone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210587-926A-854E-9AC8-496CA1A8E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Implanter :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63E79C2-2AEA-C147-B3AB-123B8E86B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28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21976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2B9BF1E-8674-9740-B54C-F51CF9EB1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341438"/>
            <a:ext cx="10620376" cy="4140200"/>
          </a:xfrm>
        </p:spPr>
        <p:txBody>
          <a:bodyPr>
            <a:normAutofit fontScale="92500" lnSpcReduction="20000"/>
          </a:bodyPr>
          <a:lstStyle/>
          <a:p>
            <a:r>
              <a:rPr lang="fr-FR"/>
              <a:t>Certain(e)s étudiant(e)s peuvent ne pas être capables d’assister à une séance synchrone :</a:t>
            </a:r>
          </a:p>
          <a:p>
            <a:pPr lvl="1"/>
            <a:r>
              <a:rPr lang="fr-FR"/>
              <a:t>Horaire</a:t>
            </a:r>
          </a:p>
          <a:p>
            <a:pPr lvl="1"/>
            <a:r>
              <a:rPr lang="fr-FR"/>
              <a:t>Qualité de la connexion Internet</a:t>
            </a:r>
          </a:p>
          <a:p>
            <a:pPr lvl="1"/>
            <a:r>
              <a:rPr lang="fr-FR"/>
              <a:t>Difficulté à se concentrer</a:t>
            </a:r>
          </a:p>
          <a:p>
            <a:pPr lvl="1"/>
            <a:r>
              <a:rPr lang="fr-FR"/>
              <a:t>Difficulté à traiter les informations présentées sous forme auditive seulement</a:t>
            </a:r>
          </a:p>
          <a:p>
            <a:r>
              <a:rPr lang="fr-FR"/>
              <a:t>Enregistrer les séances pour les rendre disponibles pour consultation ultérieure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43182CB-DF80-F34D-9BF1-896E7EEE9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Soutenir l’apprentissage asynchrone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4F7F41-B38D-9A48-9F31-83FDA1E69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29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5647892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56CE39-0461-F747-8655-3EFF977DA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63104" indent="0">
              <a:lnSpc>
                <a:spcPct val="120000"/>
              </a:lnSpc>
              <a:buNone/>
            </a:pPr>
            <a:endParaRPr lang="fr-FR" sz="400" b="1"/>
          </a:p>
          <a:p>
            <a:pPr marL="800100" lvl="1" indent="-457200">
              <a:lnSpc>
                <a:spcPct val="120000"/>
              </a:lnSpc>
              <a:buNone/>
            </a:pPr>
            <a:r>
              <a:rPr lang="fr-FR" sz="3200" b="1">
                <a:latin typeface="Avenir Next Demi Bold" panose="020B0503020202020204" pitchFamily="34" charset="0"/>
              </a:rPr>
              <a:t>Les interactions</a:t>
            </a:r>
          </a:p>
          <a:p>
            <a:pPr marL="800100" lvl="1" indent="-457200">
              <a:lnSpc>
                <a:spcPct val="120000"/>
              </a:lnSpc>
              <a:buNone/>
            </a:pPr>
            <a:r>
              <a:rPr lang="fr-CA" sz="2800"/>
              <a:t>Communiquer par écrans interposés :</a:t>
            </a:r>
          </a:p>
          <a:p>
            <a:pPr marL="8001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A" sz="2800"/>
              <a:t>Différent de l’acte de communiquer habituellement posé et vécu par l’enseignant(e) et les étudiant(e)s en classe,</a:t>
            </a:r>
          </a:p>
          <a:p>
            <a:pPr marL="8001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A" sz="2800"/>
              <a:t>Absence de la communication non-verbale, </a:t>
            </a:r>
          </a:p>
          <a:p>
            <a:pPr marL="8001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A" sz="2800"/>
              <a:t>Moins de contacts privilégiés « face-à-face »,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439117-CA38-0E49-81C6-365F29ED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/>
              <a:t>Effets de la FAD</a:t>
            </a:r>
            <a:endParaRPr lang="fr-FR" sz="4000" b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48BEBE-DD69-8246-B0D8-63B3588EEABF}"/>
              </a:ext>
            </a:extLst>
          </p:cNvPr>
          <p:cNvSpPr txBox="1"/>
          <p:nvPr/>
        </p:nvSpPr>
        <p:spPr>
          <a:xfrm>
            <a:off x="11465600" y="6211669"/>
            <a:ext cx="55175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800">
                <a:solidFill>
                  <a:schemeClr val="bg1"/>
                </a:solidFill>
                <a:latin typeface="Avenir Next" panose="020B0503020202020204" pitchFamily="34" charset="0"/>
              </a:rPr>
              <a:t>*</a:t>
            </a:r>
          </a:p>
          <a:p>
            <a:pPr algn="ctr"/>
            <a:r>
              <a:rPr lang="fr-FR" sz="1800">
                <a:solidFill>
                  <a:schemeClr val="bg1"/>
                </a:solidFill>
                <a:latin typeface="Avenir Next" panose="020B0503020202020204" pitchFamily="34" charset="0"/>
              </a:rPr>
              <a:t>MA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38CD02-7C1E-854B-96CC-DF9A2F29B979}"/>
              </a:ext>
            </a:extLst>
          </p:cNvPr>
          <p:cNvSpPr/>
          <p:nvPr/>
        </p:nvSpPr>
        <p:spPr>
          <a:xfrm>
            <a:off x="3253062" y="5334505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/>
            <a:r>
              <a:rPr lang="fr-CA" sz="2400" b="1">
                <a:solidFill>
                  <a:srgbClr val="FF0000"/>
                </a:solidFill>
                <a:latin typeface="Avenir Next" panose="020B0503020202020204" pitchFamily="34" charset="0"/>
              </a:rPr>
              <a:t>Sentiment d’isolement</a:t>
            </a:r>
          </a:p>
          <a:p>
            <a:pPr marL="228600" algn="ctr"/>
            <a:r>
              <a:rPr lang="fr-CA" sz="2400" b="1">
                <a:solidFill>
                  <a:srgbClr val="FF0000"/>
                </a:solidFill>
                <a:latin typeface="Avenir Next" panose="020B0503020202020204" pitchFamily="34" charset="0"/>
              </a:rPr>
              <a:t>+</a:t>
            </a:r>
          </a:p>
          <a:p>
            <a:pPr marL="228600" algn="ctr"/>
            <a:r>
              <a:rPr lang="fr-CA" sz="2400" b="1">
                <a:solidFill>
                  <a:srgbClr val="FF0000"/>
                </a:solidFill>
                <a:latin typeface="Avenir Next" panose="020B0503020202020204" pitchFamily="34" charset="0"/>
              </a:rPr>
              <a:t>Faible sentiment d’appartenance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825FB8-C185-2D4B-AE66-039EA0A1F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3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69388400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0D034-5EFF-DD40-B154-F3323FECF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Promouvoir la prise de note collective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210587-926A-854E-9AC8-496CA1A8E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Implanter :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63E79C2-2AEA-C147-B3AB-123B8E86B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30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30519508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0D22406-2369-EB41-B7E9-36BBF3374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152394" indent="0">
              <a:buNone/>
            </a:pPr>
            <a:r>
              <a:rPr lang="fr-FR"/>
              <a:t>Chez certain(e)s étudiant(e)s, il est difficile d’apprendre à distance et en synchrone ; problèmes de :</a:t>
            </a:r>
          </a:p>
          <a:p>
            <a:pPr lvl="1"/>
            <a:r>
              <a:rPr lang="fr-FR"/>
              <a:t>Concentration</a:t>
            </a:r>
          </a:p>
          <a:p>
            <a:pPr lvl="1"/>
            <a:r>
              <a:rPr lang="fr-FR"/>
              <a:t>Engagement</a:t>
            </a:r>
          </a:p>
          <a:p>
            <a:pPr lvl="1"/>
            <a:r>
              <a:rPr lang="fr-FR"/>
              <a:t>Traitement de l’information</a:t>
            </a:r>
          </a:p>
          <a:p>
            <a:pPr lvl="1"/>
            <a:r>
              <a:rPr lang="fr-FR"/>
              <a:t>Synthèse et prise de note</a:t>
            </a:r>
          </a:p>
          <a:p>
            <a:pPr lvl="1"/>
            <a:endParaRPr lang="fr-FR"/>
          </a:p>
          <a:p>
            <a:r>
              <a:rPr lang="fr-FR"/>
              <a:t>Demander aux étudiants de faire une prise de note collective (Google Doc, Document partagé Office 365, </a:t>
            </a:r>
            <a:r>
              <a:rPr lang="fr-FR" err="1"/>
              <a:t>Framapad</a:t>
            </a:r>
            <a:r>
              <a:rPr lang="fr-FR"/>
              <a:t>, etc.)</a:t>
            </a:r>
          </a:p>
          <a:p>
            <a:pPr marL="152394" indent="0">
              <a:buNone/>
            </a:pPr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856764A-79F8-C249-A2D8-CC74A2D2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Promouvoir la prise de note collective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690C41-5551-B14E-AAEC-AD559D88B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31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3260982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0D034-5EFF-DD40-B154-F3323FECF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Impliquer les étudiant(e)s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210587-926A-854E-9AC8-496CA1A8E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Implanter :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63E79C2-2AEA-C147-B3AB-123B8E86B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32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207946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7FE938E-3D52-C549-80A2-4A0ED389D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/>
              <a:t>Impliquer les étudiant(e)s et recueillir leur avis sur le cours</a:t>
            </a:r>
          </a:p>
          <a:p>
            <a:r>
              <a:rPr lang="fr-FR"/>
              <a:t>Tenir compte dans la mesure du possible de leurs préférences</a:t>
            </a:r>
          </a:p>
          <a:p>
            <a:r>
              <a:rPr lang="fr-FR"/>
              <a:t>Leur donner la possibilité de contribuer à la création de certaines activités </a:t>
            </a:r>
            <a:br>
              <a:rPr lang="fr-FR"/>
            </a:br>
            <a:r>
              <a:rPr lang="fr-FR"/>
              <a:t>Ex. demander aux étudiant(e)s de penser au format pour une prochaine séance, ou aux questions qui devraient figurer dans les évaluations, etc.</a:t>
            </a:r>
          </a:p>
          <a:p>
            <a:pPr marL="152394" indent="0">
              <a:buNone/>
            </a:pPr>
            <a:endParaRPr lang="fr-FR"/>
          </a:p>
          <a:p>
            <a:pPr marL="548613" lvl="1" indent="0">
              <a:buNone/>
            </a:pPr>
            <a:r>
              <a:rPr lang="fr-FR"/>
              <a:t>Tout cela favorisera l’autonomie et la motivation.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92376EE-E619-9B48-AA84-115A31491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Impliquer les étudiant(e)s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0CD568-AF0F-3F42-B534-EF24A8056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33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24429309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A5CCC24-FAAE-1445-816C-22683DDE7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152394" indent="0">
              <a:buNone/>
            </a:pPr>
            <a:r>
              <a:rPr lang="fr-FR" sz="3200"/>
              <a:t>Consacrer du temps pour réduire l'isolement et renforcer les sentiments d’appartenance et d’interdépendance</a:t>
            </a:r>
          </a:p>
          <a:p>
            <a:r>
              <a:rPr lang="fr-FR" sz="2800"/>
              <a:t>Exploiter les fonctionnalités de salles en sous-groupes des technologies pour favoriser les discussions entre étudiant(e)s </a:t>
            </a:r>
          </a:p>
          <a:p>
            <a:r>
              <a:rPr lang="fr-FR" sz="2800"/>
              <a:t>Offrir la possibilité d'interagir sur des forums de discussion et sur les plateformes de collaboration en dehors des séances synchrones</a:t>
            </a:r>
          </a:p>
          <a:p>
            <a:r>
              <a:rPr lang="fr-FR" sz="2800"/>
              <a:t>Proposer des heures de réception virtuelles sur base volontaire ou obligatoire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34A3CA8-F3A1-4143-8518-7EEEDE66F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Impliquer les étudiant(e)s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C4B329-AD22-0945-B69E-F7DE98660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34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9644892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518F50-3C3C-9E45-BF1F-68039A2D4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571427" indent="-457143">
              <a:buFont typeface="+mj-lt"/>
              <a:buAutoNum type="arabicPeriod"/>
            </a:pPr>
            <a:r>
              <a:rPr lang="fr-FR">
                <a:solidFill>
                  <a:schemeClr val="tx1">
                    <a:lumMod val="50000"/>
                    <a:lumOff val="50000"/>
                  </a:schemeClr>
                </a:solidFill>
              </a:rPr>
              <a:t>Les effets de la formation à distance sur l’enseignement et l’apprentissage</a:t>
            </a:r>
          </a:p>
          <a:p>
            <a:pPr marL="571427" indent="-457143">
              <a:buFont typeface="+mj-lt"/>
              <a:buAutoNum type="arabicPeriod"/>
            </a:pPr>
            <a:r>
              <a:rPr lang="fr-FR">
                <a:solidFill>
                  <a:schemeClr val="tx1">
                    <a:lumMod val="50000"/>
                    <a:lumOff val="50000"/>
                  </a:schemeClr>
                </a:solidFill>
              </a:rPr>
              <a:t>La conception universelle de l’apprentissage (CUA)</a:t>
            </a:r>
          </a:p>
          <a:p>
            <a:pPr marL="571427" indent="-457143">
              <a:buFont typeface="+mj-lt"/>
              <a:buAutoNum type="arabicPeriod"/>
            </a:pPr>
            <a:r>
              <a:rPr lang="fr-FR">
                <a:solidFill>
                  <a:schemeClr val="tx1">
                    <a:lumMod val="50000"/>
                    <a:lumOff val="50000"/>
                  </a:schemeClr>
                </a:solidFill>
              </a:rPr>
              <a:t>La conception inclusive en FAD</a:t>
            </a:r>
          </a:p>
          <a:p>
            <a:pPr marL="1024853" lvl="1" indent="-514350">
              <a:buFont typeface="+mj-lt"/>
              <a:buAutoNum type="alphaLcPeriod"/>
            </a:pPr>
            <a:r>
              <a:rPr lang="fr-FR" sz="2800">
                <a:solidFill>
                  <a:schemeClr val="tx1">
                    <a:lumMod val="50000"/>
                    <a:lumOff val="50000"/>
                  </a:schemeClr>
                </a:solidFill>
              </a:rPr>
              <a:t>Concevoir de façon proactive</a:t>
            </a:r>
          </a:p>
          <a:p>
            <a:pPr marL="1024853" lvl="1" indent="-514350">
              <a:buFont typeface="+mj-lt"/>
              <a:buAutoNum type="alphaLcPeriod"/>
            </a:pPr>
            <a:r>
              <a:rPr lang="fr-FR" sz="2800">
                <a:solidFill>
                  <a:schemeClr val="tx1">
                    <a:lumMod val="50000"/>
                    <a:lumOff val="50000"/>
                  </a:schemeClr>
                </a:solidFill>
              </a:rPr>
              <a:t>Implanter </a:t>
            </a:r>
          </a:p>
          <a:p>
            <a:pPr marL="1024853" lvl="1" indent="-514350">
              <a:buFont typeface="+mj-lt"/>
              <a:buAutoNum type="alphaLcPeriod"/>
            </a:pPr>
            <a:r>
              <a:rPr lang="fr-FR" sz="2800" u="sng"/>
              <a:t>Évaluer, affiner, réimplanter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FD7311-4AB1-A240-8C44-2ECDD6DF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Ce que nous verrons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A5041E-B76E-C942-8F73-9D33F010C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35</a:t>
            </a:fld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ée manuscrite 4">
                <a:extLst>
                  <a:ext uri="{FF2B5EF4-FFF2-40B4-BE49-F238E27FC236}">
                    <a16:creationId xmlns:a16="http://schemas.microsoft.com/office/drawing/2014/main" id="{20256200-7E50-D947-B1A9-BC80C0B017EC}"/>
                  </a:ext>
                </a:extLst>
              </p14:cNvPr>
              <p14:cNvContentPartPr/>
              <p14:nvPr/>
            </p14:nvContentPartPr>
            <p14:xfrm>
              <a:off x="2754775" y="804489"/>
              <a:ext cx="360" cy="360"/>
            </p14:xfrm>
          </p:contentPart>
        </mc:Choice>
        <mc:Fallback xmlns="">
          <p:pic>
            <p:nvPicPr>
              <p:cNvPr id="5" name="Entrée manuscrite 4">
                <a:extLst>
                  <a:ext uri="{FF2B5EF4-FFF2-40B4-BE49-F238E27FC236}">
                    <a16:creationId xmlns:a16="http://schemas.microsoft.com/office/drawing/2014/main" id="{20256200-7E50-D947-B1A9-BC80C0B017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6775" y="786489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Espace réservé du numéro de diapositive 1">
            <a:extLst>
              <a:ext uri="{FF2B5EF4-FFF2-40B4-BE49-F238E27FC236}">
                <a16:creationId xmlns:a16="http://schemas.microsoft.com/office/drawing/2014/main" id="{58E570E4-D3BD-3746-903B-2EA4610F4449}"/>
              </a:ext>
            </a:extLst>
          </p:cNvPr>
          <p:cNvSpPr txBox="1">
            <a:spLocks/>
          </p:cNvSpPr>
          <p:nvPr/>
        </p:nvSpPr>
        <p:spPr>
          <a:xfrm>
            <a:off x="11528117" y="59052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i="0" kern="1200">
                <a:solidFill>
                  <a:srgbClr val="1F5FA0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35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518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99A71F8-1E00-D941-8E5D-2D103550F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2394" indent="0">
              <a:buNone/>
            </a:pPr>
            <a:r>
              <a:rPr lang="fr-CA" sz="2800"/>
              <a:t>Important pour affiner l’intervention et les stratégies :</a:t>
            </a:r>
          </a:p>
          <a:p>
            <a:r>
              <a:rPr lang="fr-CA" sz="2800"/>
              <a:t>Collecter des rétroactions directes : </a:t>
            </a:r>
          </a:p>
          <a:p>
            <a:pPr lvl="1"/>
            <a:r>
              <a:rPr lang="fr-CA" sz="2534"/>
              <a:t>Demander aux étudiant(e)s de compléter un sondage anonyme, une enquête, ou un journal</a:t>
            </a:r>
          </a:p>
          <a:p>
            <a:pPr lvl="1"/>
            <a:r>
              <a:rPr lang="fr-CA" sz="2500"/>
              <a:t>Demander une rétroaction aux autres enseignant(e)s ou aux conseiller(ère)s pédagogiques ou </a:t>
            </a:r>
            <a:r>
              <a:rPr lang="fr-CA" sz="2500" err="1"/>
              <a:t>technopédagogiques</a:t>
            </a:r>
            <a:endParaRPr lang="fr-CA" sz="2500"/>
          </a:p>
          <a:p>
            <a:r>
              <a:rPr lang="fr-CA" sz="2800"/>
              <a:t>Collectes des rétroactions indirectes : collectée par l’observation des comportements des étudiant(e)s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FE35666-9526-864D-A649-A57E69D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Évaluer, affiner et réimplanter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D176B7-C1E3-E745-9CD0-E5F004CA7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36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45964979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0BF278-04C1-264B-94D0-A1E5EDC66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En conclusion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ADBDBDD-1598-AF48-8E98-120C2AEB1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37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24324817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32CC8D-79A2-3C46-9D9A-52B08F8E2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52394" indent="0">
              <a:lnSpc>
                <a:spcPct val="150000"/>
              </a:lnSpc>
              <a:buNone/>
            </a:pPr>
            <a:r>
              <a:rPr lang="fr-CA"/>
              <a:t>La CUA : </a:t>
            </a:r>
          </a:p>
          <a:p>
            <a:pPr lvl="1">
              <a:lnSpc>
                <a:spcPct val="150000"/>
              </a:lnSpc>
            </a:pPr>
            <a:r>
              <a:rPr lang="fr-CA"/>
              <a:t>Cadre de référence qui permet de tenir compte de la diversité des étudiant(e)s.</a:t>
            </a:r>
          </a:p>
          <a:p>
            <a:pPr lvl="1">
              <a:lnSpc>
                <a:spcPct val="150000"/>
              </a:lnSpc>
            </a:pPr>
            <a:r>
              <a:rPr lang="fr-CA"/>
              <a:t>Une alliée précieuse en FAD ; elle encourage à prendre conscience des bonnes pratiques déjà existantes et à en adopter de nouvelles dans l’objectif de favoriser la réussite de tous les étudiant(e)s.</a:t>
            </a:r>
          </a:p>
          <a:p>
            <a:pPr marL="114285" indent="0">
              <a:lnSpc>
                <a:spcPct val="150000"/>
              </a:lnSpc>
              <a:buNone/>
            </a:pPr>
            <a:endParaRPr lang="fr-CA"/>
          </a:p>
          <a:p>
            <a:pPr>
              <a:lnSpc>
                <a:spcPct val="150000"/>
              </a:lnSpc>
            </a:pP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56CE7F-4241-0543-AA59-3419D8D3831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1F5FA0"/>
          </a:solidFill>
        </p:spPr>
        <p:txBody>
          <a:bodyPr/>
          <a:lstStyle/>
          <a:p>
            <a:r>
              <a:rPr lang="fr-FR"/>
              <a:t>En conclusion	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D66407-D85C-4244-AAD0-04CB0F261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7F189C1B-433E-9F4C-84D9-6B34477DC7DC}"/>
              </a:ext>
            </a:extLst>
          </p:cNvPr>
          <p:cNvSpPr txBox="1">
            <a:spLocks/>
          </p:cNvSpPr>
          <p:nvPr/>
        </p:nvSpPr>
        <p:spPr>
          <a:xfrm>
            <a:off x="11528117" y="59052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i="0" kern="1200">
                <a:solidFill>
                  <a:srgbClr val="1F5FA0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38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0266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623888" y="4156075"/>
            <a:ext cx="10656887" cy="1325563"/>
          </a:xfrm>
          <a:noFill/>
        </p:spPr>
        <p:txBody>
          <a:bodyPr>
            <a:normAutofit/>
          </a:bodyPr>
          <a:lstStyle/>
          <a:p>
            <a:pPr marL="12700" algn="ctr"/>
            <a:r>
              <a:rPr lang="fr-FR" sz="2800" cap="none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rPr>
              <a:t>Malcolm de </a:t>
            </a:r>
            <a:r>
              <a:rPr lang="fr-FR" sz="2800" cap="none" err="1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rPr>
              <a:t>Chazal</a:t>
            </a:r>
            <a:br>
              <a:rPr lang="fr-FR" sz="2800" cap="none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rPr>
            </a:br>
            <a:r>
              <a:rPr lang="fr-FR" sz="2800" cap="none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rPr>
              <a:t>Philosophe et poète mauricien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idx="4294967295"/>
          </p:nvPr>
        </p:nvSpPr>
        <p:spPr>
          <a:xfrm>
            <a:off x="623887" y="1376362"/>
            <a:ext cx="10656887" cy="2779713"/>
          </a:xfrm>
        </p:spPr>
        <p:txBody>
          <a:bodyPr anchor="ctr">
            <a:noAutofit/>
          </a:bodyPr>
          <a:lstStyle/>
          <a:p>
            <a:pPr marL="152394" indent="0" algn="ctr">
              <a:spcBef>
                <a:spcPts val="0"/>
              </a:spcBef>
              <a:buNone/>
            </a:pPr>
            <a:r>
              <a:rPr lang="fr-FR" sz="4000" spc="-100">
                <a:solidFill>
                  <a:schemeClr val="tx1"/>
                </a:solidFill>
                <a:ea typeface="+mj-ea"/>
                <a:cs typeface="+mj-cs"/>
              </a:rPr>
              <a:t>« </a:t>
            </a:r>
            <a:r>
              <a:rPr lang="fr-CA" sz="4000" spc="-100">
                <a:solidFill>
                  <a:schemeClr val="tx1"/>
                </a:solidFill>
                <a:ea typeface="+mj-ea"/>
                <a:cs typeface="+mj-cs"/>
              </a:rPr>
              <a:t>La meilleure façon d'être écouté est de </a:t>
            </a:r>
          </a:p>
          <a:p>
            <a:pPr marL="152394" indent="0" algn="ctr">
              <a:spcBef>
                <a:spcPts val="0"/>
              </a:spcBef>
              <a:buNone/>
            </a:pPr>
            <a:r>
              <a:rPr lang="fr-CA" sz="4000" spc="-100">
                <a:solidFill>
                  <a:schemeClr val="tx1"/>
                </a:solidFill>
                <a:ea typeface="+mj-ea"/>
                <a:cs typeface="+mj-cs"/>
              </a:rPr>
              <a:t>faire de chaque être un auditoire au complet, </a:t>
            </a:r>
          </a:p>
          <a:p>
            <a:pPr marL="152394" indent="0" algn="ctr">
              <a:spcBef>
                <a:spcPts val="0"/>
              </a:spcBef>
              <a:buNone/>
            </a:pPr>
            <a:r>
              <a:rPr lang="fr-CA" sz="4000" spc="-100">
                <a:solidFill>
                  <a:schemeClr val="tx1"/>
                </a:solidFill>
                <a:ea typeface="+mj-ea"/>
                <a:cs typeface="+mj-cs"/>
              </a:rPr>
              <a:t>et de l'auditoire entier un être unique</a:t>
            </a:r>
            <a:r>
              <a:rPr lang="fr-FR" sz="4000" spc="-100">
                <a:solidFill>
                  <a:schemeClr val="tx1"/>
                </a:solidFill>
                <a:ea typeface="+mj-ea"/>
                <a:cs typeface="+mj-cs"/>
              </a:rPr>
              <a:t>. »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42D50E-CD8F-A84D-B1E6-79E9BDB5D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39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8720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56CE39-0461-F747-8655-3EFF977DA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lnSpcReduction="10000"/>
          </a:bodyPr>
          <a:lstStyle/>
          <a:p>
            <a:pPr marL="62865" indent="0">
              <a:lnSpc>
                <a:spcPct val="120000"/>
              </a:lnSpc>
              <a:buNone/>
            </a:pPr>
            <a:endParaRPr lang="fr-FR" sz="500" b="1"/>
          </a:p>
          <a:p>
            <a:pPr marL="536575" indent="-342900">
              <a:lnSpc>
                <a:spcPct val="120000"/>
              </a:lnSpc>
              <a:buNone/>
            </a:pPr>
            <a:r>
              <a:rPr lang="fr-FR" sz="3500" b="1">
                <a:latin typeface="Avenir Next Demi Bold" panose="020B0503020202020204" pitchFamily="34" charset="0"/>
              </a:rPr>
              <a:t>L’engagement et la persévérance </a:t>
            </a:r>
            <a:endParaRPr lang="fr-CA" sz="2600"/>
          </a:p>
          <a:p>
            <a:pPr marL="536575" indent="-342900">
              <a:lnSpc>
                <a:spcPct val="120000"/>
              </a:lnSpc>
              <a:buNone/>
            </a:pPr>
            <a:r>
              <a:rPr lang="fr-CA" sz="2600"/>
              <a:t>Formations à distance : taux d’abandon plus élevé </a:t>
            </a:r>
          </a:p>
          <a:p>
            <a:pPr marL="228600" indent="-34925">
              <a:lnSpc>
                <a:spcPct val="120000"/>
              </a:lnSpc>
              <a:buNone/>
            </a:pPr>
            <a:r>
              <a:rPr lang="fr-CA" sz="2600"/>
              <a:t>Formations hybrides : taux similaires à ceux de la formation en salle</a:t>
            </a:r>
          </a:p>
          <a:p>
            <a:pPr marL="628650" indent="-34925">
              <a:lnSpc>
                <a:spcPct val="120000"/>
              </a:lnSpc>
              <a:buNone/>
            </a:pPr>
            <a:r>
              <a:rPr lang="fr-CA" sz="2600"/>
              <a:t>	Raisons : ces formations…</a:t>
            </a:r>
          </a:p>
          <a:p>
            <a:pPr marL="1245870" lvl="1" indent="-342900">
              <a:lnSpc>
                <a:spcPct val="120000"/>
              </a:lnSpc>
            </a:pPr>
            <a:r>
              <a:rPr lang="fr-CA" sz="2600">
                <a:solidFill>
                  <a:schemeClr val="tx2"/>
                </a:solidFill>
              </a:rPr>
              <a:t>mettent l’accent sur des stratégies favorisant l’engagement de l’étudiant </a:t>
            </a:r>
          </a:p>
          <a:p>
            <a:pPr marL="1245870" lvl="1" indent="-342900">
              <a:lnSpc>
                <a:spcPct val="120000"/>
              </a:lnSpc>
            </a:pPr>
            <a:r>
              <a:rPr lang="fr-CA" sz="2600">
                <a:solidFill>
                  <a:schemeClr val="tx2"/>
                </a:solidFill>
              </a:rPr>
              <a:t>proposent des activités impliquant de l’interaction 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439117-CA38-0E49-81C6-365F29ED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/>
              <a:t>Effets de la FAD</a:t>
            </a:r>
            <a:endParaRPr lang="fr-FR" sz="4000" b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48BEBE-DD69-8246-B0D8-63B3588EEABF}"/>
              </a:ext>
            </a:extLst>
          </p:cNvPr>
          <p:cNvSpPr txBox="1"/>
          <p:nvPr/>
        </p:nvSpPr>
        <p:spPr>
          <a:xfrm>
            <a:off x="11465600" y="6211669"/>
            <a:ext cx="55175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800">
                <a:solidFill>
                  <a:schemeClr val="bg1"/>
                </a:solidFill>
                <a:latin typeface="Avenir Next" panose="020B0503020202020204" pitchFamily="34" charset="0"/>
              </a:rPr>
              <a:t>*</a:t>
            </a:r>
          </a:p>
          <a:p>
            <a:pPr algn="ctr"/>
            <a:r>
              <a:rPr lang="fr-FR" sz="1800">
                <a:solidFill>
                  <a:schemeClr val="bg1"/>
                </a:solidFill>
                <a:latin typeface="Avenir Next" panose="020B0503020202020204" pitchFamily="34" charset="0"/>
              </a:rPr>
              <a:t>MA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6F9A19-C515-494A-9082-26431DD66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4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85712998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61ADDDF-4DDD-8341-8989-22D1053CC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259" r="859" b="33740"/>
          <a:stretch/>
        </p:blipFill>
        <p:spPr>
          <a:xfrm>
            <a:off x="1583590" y="2315112"/>
            <a:ext cx="8977313" cy="4105060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0D5A551-11E4-49D0-B8C7-B8D5A86067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75717" y="5752870"/>
            <a:ext cx="731520" cy="3962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/>
              <a:t>[</a:t>
            </a:r>
            <a:fld id="{BA48B7D7-59AC-0446-BB1A-2C303452003D}" type="slidenum">
              <a:rPr lang="fr-FR" smtClean="0"/>
              <a:pPr>
                <a:spcAft>
                  <a:spcPts val="600"/>
                </a:spcAft>
              </a:pPr>
              <a:t>40</a:t>
            </a:fld>
            <a:r>
              <a:rPr lang="fr-FR"/>
              <a:t>]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B2A727-AA90-D94C-B870-E6449C9E590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07344" y="4061563"/>
            <a:ext cx="8977313" cy="1446352"/>
          </a:xfrm>
          <a:solidFill>
            <a:schemeClr val="accent3">
              <a:lumMod val="75000"/>
              <a:alpha val="52157"/>
            </a:schemeClr>
          </a:solidFill>
          <a:ln>
            <a:noFill/>
          </a:ln>
        </p:spPr>
        <p:txBody>
          <a:bodyPr vert="horz" lIns="91440" tIns="45720" rIns="91440" bIns="45720" rtlCol="0" anchor="b">
            <a:normAutofit fontScale="90000" lnSpcReduction="20000"/>
          </a:bodyPr>
          <a:lstStyle/>
          <a:p>
            <a:pPr marL="223838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fr-FR" sz="5300" b="1" spc="-133">
                <a:solidFill>
                  <a:schemeClr val="bg1"/>
                </a:solidFill>
                <a:latin typeface="Avenir Next Demi Bold" panose="020B0503020202020204" pitchFamily="34" charset="0"/>
                <a:ea typeface="+mj-ea"/>
                <a:cs typeface="+mj-cs"/>
              </a:rPr>
              <a:t>Merci de votre attention</a:t>
            </a:r>
          </a:p>
          <a:p>
            <a:pPr marL="223838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fr-FR" sz="3200" b="1" i="1" spc="-133">
                <a:solidFill>
                  <a:schemeClr val="bg1"/>
                </a:solidFill>
                <a:latin typeface="Avenir Next Demi Bold" panose="020B0503020202020204" pitchFamily="34" charset="0"/>
                <a:ea typeface="+mj-ea"/>
                <a:cs typeface="+mj-cs"/>
              </a:rPr>
              <a:t>Mohamed Ali ALI BENALI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CC012A-AF7A-E249-8D89-B635FD158EBD}"/>
              </a:ext>
            </a:extLst>
          </p:cNvPr>
          <p:cNvSpPr/>
          <p:nvPr/>
        </p:nvSpPr>
        <p:spPr>
          <a:xfrm>
            <a:off x="11097304" y="5752870"/>
            <a:ext cx="986179" cy="77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7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D5D028-8765-244D-B77A-09E116104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b="1"/>
              <a:t>Bonus : </a:t>
            </a:r>
            <a:br>
              <a:rPr lang="fr-FR" b="1"/>
            </a:br>
            <a:r>
              <a:rPr lang="fr-FR" b="1"/>
              <a:t>La CUA en sept étapes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548D2F8-2B68-C941-99A7-9072EB7DF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41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36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7B152248-A4D9-A54A-A8FE-45E24A242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8965" y="800306"/>
            <a:ext cx="6794070" cy="5830460"/>
          </a:xfr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A1CB9D60-CB11-8940-99E8-13E9CA4368F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1F5FA0"/>
          </a:solidFill>
        </p:spPr>
        <p:txBody>
          <a:bodyPr/>
          <a:lstStyle/>
          <a:p>
            <a:r>
              <a:rPr lang="fr-FR">
                <a:ea typeface="Avenir Book" charset="0"/>
                <a:cs typeface="Avenir Book" charset="0"/>
              </a:rPr>
              <a:t>La CUA en sept étapes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3676E7-E0F4-814E-B9E1-F47E4A41C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64282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629F997-4A2A-7D42-9FB7-9BA707C5C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341438"/>
            <a:ext cx="8607199" cy="4140200"/>
          </a:xfrm>
        </p:spPr>
        <p:txBody>
          <a:bodyPr anchor="t">
            <a:normAutofit/>
          </a:bodyPr>
          <a:lstStyle/>
          <a:p>
            <a:pPr marL="114285" indent="0">
              <a:buNone/>
            </a:pPr>
            <a:r>
              <a:rPr lang="fr-FR" sz="2200" b="1">
                <a:solidFill>
                  <a:srgbClr val="0070C0"/>
                </a:solidFill>
              </a:rPr>
              <a:t> 1. Connaître les caractéristiques des étudiant(e)s </a:t>
            </a:r>
          </a:p>
          <a:p>
            <a:pPr marL="981075" indent="-288925"/>
            <a:r>
              <a:rPr lang="fr-FR" sz="2200"/>
              <a:t>Tenir compte des forces et faiblesses dans la conception des cours</a:t>
            </a:r>
          </a:p>
          <a:p>
            <a:pPr marL="981075" indent="-288925"/>
            <a:r>
              <a:rPr lang="fr-FR" sz="2200"/>
              <a:t>Chaque étudiant(e) est unique dans sa façon d’apprendre </a:t>
            </a:r>
          </a:p>
          <a:p>
            <a:pPr marL="981075" indent="-288925"/>
            <a:r>
              <a:rPr lang="fr-FR" sz="2200"/>
              <a:t>Demander aux étudiant(e)s leurs préférences d'apprentissage (administrer des sondages)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69337E0D-F990-BD43-BCB9-E5568B08896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noFill/>
          </a:ln>
        </p:spPr>
        <p:txBody>
          <a:bodyPr vert="horz" lIns="91428" tIns="45714" rIns="91428" bIns="45714" rtlCol="0" anchor="ctr">
            <a:noAutofit/>
          </a:bodyPr>
          <a:lstStyle/>
          <a:p>
            <a:pPr marL="230188"/>
            <a:r>
              <a:rPr lang="fr-FR"/>
              <a:t>Implanter la CUA en sept étapes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17" name="Espace réservé du contenu 12" descr="Une image contenant table, gâteau, intérieur&#10;&#10;Description générée automatiquement">
            <a:extLst>
              <a:ext uri="{FF2B5EF4-FFF2-40B4-BE49-F238E27FC236}">
                <a16:creationId xmlns:a16="http://schemas.microsoft.com/office/drawing/2014/main" id="{A65BA567-2E07-644F-8C23-D870B68A42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7013" y="1341438"/>
            <a:ext cx="1877250" cy="410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6D492E0-E64E-2143-A6FE-31278C3F9B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12" y="1205168"/>
            <a:ext cx="10620375" cy="4260528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44</a:t>
            </a:fld>
            <a:endParaRPr lang="fr-FR" sz="1600"/>
          </a:p>
        </p:txBody>
      </p:sp>
      <p:sp>
        <p:nvSpPr>
          <p:cNvPr id="21" name="Rectangle à coins arrondis 35">
            <a:extLst>
              <a:ext uri="{FF2B5EF4-FFF2-40B4-BE49-F238E27FC236}">
                <a16:creationId xmlns:a16="http://schemas.microsoft.com/office/drawing/2014/main" id="{7EC4C885-795E-E640-A231-ECE8D0A09E17}"/>
              </a:ext>
            </a:extLst>
          </p:cNvPr>
          <p:cNvSpPr/>
          <p:nvPr/>
        </p:nvSpPr>
        <p:spPr>
          <a:xfrm>
            <a:off x="7224441" y="3039173"/>
            <a:ext cx="1055056" cy="251967"/>
          </a:xfrm>
          <a:prstGeom prst="roundRect">
            <a:avLst>
              <a:gd name="adj" fmla="val 8403"/>
            </a:avLst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1600">
                <a:solidFill>
                  <a:schemeClr val="tx1"/>
                </a:solidFill>
                <a:latin typeface="+mj-lt"/>
              </a:rPr>
              <a:t>Ethnicité</a:t>
            </a:r>
          </a:p>
        </p:txBody>
      </p:sp>
      <p:sp>
        <p:nvSpPr>
          <p:cNvPr id="22" name="Rectangle à coins arrondis 36">
            <a:extLst>
              <a:ext uri="{FF2B5EF4-FFF2-40B4-BE49-F238E27FC236}">
                <a16:creationId xmlns:a16="http://schemas.microsoft.com/office/drawing/2014/main" id="{3888792F-0EAA-594C-B14F-A4DE17C44A8E}"/>
              </a:ext>
            </a:extLst>
          </p:cNvPr>
          <p:cNvSpPr/>
          <p:nvPr/>
        </p:nvSpPr>
        <p:spPr>
          <a:xfrm>
            <a:off x="3360052" y="3335432"/>
            <a:ext cx="971585" cy="251967"/>
          </a:xfrm>
          <a:prstGeom prst="roundRect">
            <a:avLst>
              <a:gd name="adj" fmla="val 8403"/>
            </a:avLst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1600">
                <a:solidFill>
                  <a:schemeClr val="tx1"/>
                </a:solidFill>
                <a:latin typeface="+mj-lt"/>
              </a:rPr>
              <a:t>Religion</a:t>
            </a:r>
          </a:p>
        </p:txBody>
      </p:sp>
      <p:sp>
        <p:nvSpPr>
          <p:cNvPr id="23" name="Rectangle à coins arrondis 39">
            <a:extLst>
              <a:ext uri="{FF2B5EF4-FFF2-40B4-BE49-F238E27FC236}">
                <a16:creationId xmlns:a16="http://schemas.microsoft.com/office/drawing/2014/main" id="{E05AB970-2A5D-E94B-A330-CB5A7B6B6EC5}"/>
              </a:ext>
            </a:extLst>
          </p:cNvPr>
          <p:cNvSpPr/>
          <p:nvPr/>
        </p:nvSpPr>
        <p:spPr>
          <a:xfrm>
            <a:off x="8055364" y="3908309"/>
            <a:ext cx="2062840" cy="251967"/>
          </a:xfrm>
          <a:prstGeom prst="roundRect">
            <a:avLst>
              <a:gd name="adj" fmla="val 8403"/>
            </a:avLst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1600">
                <a:solidFill>
                  <a:schemeClr val="tx1"/>
                </a:solidFill>
                <a:latin typeface="+mj-lt"/>
              </a:rPr>
              <a:t>Handicaps apparents </a:t>
            </a:r>
          </a:p>
        </p:txBody>
      </p:sp>
      <p:sp>
        <p:nvSpPr>
          <p:cNvPr id="24" name="Rectangle à coins arrondis 40">
            <a:extLst>
              <a:ext uri="{FF2B5EF4-FFF2-40B4-BE49-F238E27FC236}">
                <a16:creationId xmlns:a16="http://schemas.microsoft.com/office/drawing/2014/main" id="{F6E3CAA9-F565-FE49-8E82-20D83AB20454}"/>
              </a:ext>
            </a:extLst>
          </p:cNvPr>
          <p:cNvSpPr/>
          <p:nvPr/>
        </p:nvSpPr>
        <p:spPr>
          <a:xfrm>
            <a:off x="5135097" y="2888281"/>
            <a:ext cx="692798" cy="251967"/>
          </a:xfrm>
          <a:prstGeom prst="roundRect">
            <a:avLst>
              <a:gd name="adj" fmla="val 8403"/>
            </a:avLst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1600">
                <a:solidFill>
                  <a:schemeClr val="tx1"/>
                </a:solidFill>
                <a:latin typeface="+mj-lt"/>
              </a:rPr>
              <a:t>Sexe </a:t>
            </a:r>
          </a:p>
        </p:txBody>
      </p:sp>
      <p:sp>
        <p:nvSpPr>
          <p:cNvPr id="25" name="Rectangle à coins arrondis 41">
            <a:extLst>
              <a:ext uri="{FF2B5EF4-FFF2-40B4-BE49-F238E27FC236}">
                <a16:creationId xmlns:a16="http://schemas.microsoft.com/office/drawing/2014/main" id="{06CAD72C-6CEB-7E44-90BF-E13EF12AE607}"/>
              </a:ext>
            </a:extLst>
          </p:cNvPr>
          <p:cNvSpPr/>
          <p:nvPr/>
        </p:nvSpPr>
        <p:spPr>
          <a:xfrm>
            <a:off x="4815426" y="2279911"/>
            <a:ext cx="3239938" cy="339896"/>
          </a:xfrm>
          <a:prstGeom prst="roundRect">
            <a:avLst>
              <a:gd name="adj" fmla="val 8819"/>
            </a:avLst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2000" b="1">
                <a:solidFill>
                  <a:schemeClr val="tx1"/>
                </a:solidFill>
                <a:latin typeface="+mj-lt"/>
              </a:rPr>
              <a:t>Caractéristiques « visibles »</a:t>
            </a:r>
          </a:p>
        </p:txBody>
      </p:sp>
      <p:sp>
        <p:nvSpPr>
          <p:cNvPr id="26" name="Rectangle à coins arrondis 42">
            <a:extLst>
              <a:ext uri="{FF2B5EF4-FFF2-40B4-BE49-F238E27FC236}">
                <a16:creationId xmlns:a16="http://schemas.microsoft.com/office/drawing/2014/main" id="{B8369EF6-14C9-844E-A193-D0D4065F34C1}"/>
              </a:ext>
            </a:extLst>
          </p:cNvPr>
          <p:cNvSpPr/>
          <p:nvPr/>
        </p:nvSpPr>
        <p:spPr>
          <a:xfrm>
            <a:off x="2286673" y="4220985"/>
            <a:ext cx="2015962" cy="251967"/>
          </a:xfrm>
          <a:prstGeom prst="roundRect">
            <a:avLst>
              <a:gd name="adj" fmla="val 8403"/>
            </a:avLst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1600">
                <a:solidFill>
                  <a:schemeClr val="tx1"/>
                </a:solidFill>
                <a:latin typeface="+mj-lt"/>
              </a:rPr>
              <a:t>Maîtrise de la langue </a:t>
            </a:r>
          </a:p>
        </p:txBody>
      </p:sp>
    </p:spTree>
    <p:extLst>
      <p:ext uri="{BB962C8B-B14F-4D97-AF65-F5344CB8AC3E}">
        <p14:creationId xmlns:p14="http://schemas.microsoft.com/office/powerpoint/2010/main" val="232028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6D492E0-E64E-2143-A6FE-31278C3F9B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13"/>
          <a:stretch/>
        </p:blipFill>
        <p:spPr>
          <a:xfrm>
            <a:off x="1524598" y="765051"/>
            <a:ext cx="9142809" cy="5615893"/>
          </a:xfrm>
          <a:prstGeom prst="rect">
            <a:avLst/>
          </a:prstGeom>
        </p:spPr>
      </p:pic>
      <p:sp>
        <p:nvSpPr>
          <p:cNvPr id="44" name="Rectangle à coins arrondis 43">
            <a:extLst>
              <a:ext uri="{FF2B5EF4-FFF2-40B4-BE49-F238E27FC236}">
                <a16:creationId xmlns:a16="http://schemas.microsoft.com/office/drawing/2014/main" id="{1A0C34FF-C292-5449-8BFC-1A6F9D2CA8C5}"/>
              </a:ext>
            </a:extLst>
          </p:cNvPr>
          <p:cNvSpPr/>
          <p:nvPr/>
        </p:nvSpPr>
        <p:spPr>
          <a:xfrm>
            <a:off x="6534975" y="3035077"/>
            <a:ext cx="2424421" cy="447973"/>
          </a:xfrm>
          <a:prstGeom prst="roundRect">
            <a:avLst>
              <a:gd name="adj" fmla="val 7636"/>
            </a:avLst>
          </a:prstGeom>
          <a:solidFill>
            <a:srgbClr val="FF0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1050">
                <a:solidFill>
                  <a:schemeClr val="bg1"/>
                </a:solidFill>
                <a:latin typeface="+mj-lt"/>
              </a:rPr>
              <a:t>Statut en emploi </a:t>
            </a:r>
          </a:p>
          <a:p>
            <a:pPr marL="7937" algn="ctr"/>
            <a:r>
              <a:rPr lang="fr-FR" sz="1050">
                <a:solidFill>
                  <a:schemeClr val="bg1"/>
                </a:solidFill>
                <a:latin typeface="+mj-lt"/>
              </a:rPr>
              <a:t>(Temps complet/partiel)</a:t>
            </a:r>
          </a:p>
        </p:txBody>
      </p:sp>
      <p:sp>
        <p:nvSpPr>
          <p:cNvPr id="45" name="Rectangle à coins arrondis 44">
            <a:extLst>
              <a:ext uri="{FF2B5EF4-FFF2-40B4-BE49-F238E27FC236}">
                <a16:creationId xmlns:a16="http://schemas.microsoft.com/office/drawing/2014/main" id="{807588F7-86EE-5D41-AFBE-5AA36F1AFDED}"/>
              </a:ext>
            </a:extLst>
          </p:cNvPr>
          <p:cNvSpPr/>
          <p:nvPr/>
        </p:nvSpPr>
        <p:spPr>
          <a:xfrm>
            <a:off x="2609279" y="2587958"/>
            <a:ext cx="2841010" cy="462848"/>
          </a:xfrm>
          <a:prstGeom prst="roundRect">
            <a:avLst>
              <a:gd name="adj" fmla="val 7927"/>
            </a:avLst>
          </a:prstGeom>
          <a:solidFill>
            <a:srgbClr val="FF0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1050">
                <a:solidFill>
                  <a:schemeClr val="bg1"/>
                </a:solidFill>
                <a:latin typeface="+mj-lt"/>
              </a:rPr>
              <a:t>Handicaps invisibles</a:t>
            </a:r>
          </a:p>
          <a:p>
            <a:pPr marL="7937" algn="ctr"/>
            <a:r>
              <a:rPr lang="fr-FR" sz="1050">
                <a:solidFill>
                  <a:schemeClr val="bg1"/>
                </a:solidFill>
                <a:latin typeface="+mj-lt"/>
              </a:rPr>
              <a:t>(Dyslexie, troubles mentaux, etc.)</a:t>
            </a:r>
          </a:p>
        </p:txBody>
      </p:sp>
      <p:sp>
        <p:nvSpPr>
          <p:cNvPr id="46" name="Rectangle à coins arrondis 45">
            <a:extLst>
              <a:ext uri="{FF2B5EF4-FFF2-40B4-BE49-F238E27FC236}">
                <a16:creationId xmlns:a16="http://schemas.microsoft.com/office/drawing/2014/main" id="{C4E75CA8-1A6B-C743-83C9-4072DA6F8408}"/>
              </a:ext>
            </a:extLst>
          </p:cNvPr>
          <p:cNvSpPr/>
          <p:nvPr/>
        </p:nvSpPr>
        <p:spPr>
          <a:xfrm>
            <a:off x="6701008" y="4250814"/>
            <a:ext cx="2402944" cy="454122"/>
          </a:xfrm>
          <a:prstGeom prst="roundRect">
            <a:avLst>
              <a:gd name="adj" fmla="val 4195"/>
            </a:avLst>
          </a:prstGeom>
          <a:solidFill>
            <a:srgbClr val="FF0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1050">
                <a:solidFill>
                  <a:schemeClr val="bg1"/>
                </a:solidFill>
                <a:latin typeface="+mj-lt"/>
              </a:rPr>
              <a:t>Situation familiale</a:t>
            </a:r>
          </a:p>
          <a:p>
            <a:pPr marL="7937" algn="ctr"/>
            <a:r>
              <a:rPr lang="fr-FR" sz="1050">
                <a:solidFill>
                  <a:schemeClr val="bg1"/>
                </a:solidFill>
                <a:latin typeface="+mj-lt"/>
              </a:rPr>
              <a:t>(Divorce, deuil, etc.)</a:t>
            </a:r>
          </a:p>
        </p:txBody>
      </p:sp>
      <p:sp>
        <p:nvSpPr>
          <p:cNvPr id="47" name="Rectangle à coins arrondis 46">
            <a:extLst>
              <a:ext uri="{FF2B5EF4-FFF2-40B4-BE49-F238E27FC236}">
                <a16:creationId xmlns:a16="http://schemas.microsoft.com/office/drawing/2014/main" id="{781337A5-490E-FD4C-A102-2DE02595A749}"/>
              </a:ext>
            </a:extLst>
          </p:cNvPr>
          <p:cNvSpPr/>
          <p:nvPr/>
        </p:nvSpPr>
        <p:spPr>
          <a:xfrm>
            <a:off x="3034610" y="3746725"/>
            <a:ext cx="2402944" cy="448166"/>
          </a:xfrm>
          <a:prstGeom prst="roundRect">
            <a:avLst>
              <a:gd name="adj" fmla="val 9111"/>
            </a:avLst>
          </a:prstGeom>
          <a:solidFill>
            <a:srgbClr val="FF0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1050">
                <a:solidFill>
                  <a:schemeClr val="bg1"/>
                </a:solidFill>
                <a:latin typeface="+mj-lt"/>
              </a:rPr>
              <a:t>Situation personnelle</a:t>
            </a:r>
          </a:p>
          <a:p>
            <a:pPr marL="7937" algn="ctr"/>
            <a:r>
              <a:rPr lang="fr-FR" sz="1050">
                <a:solidFill>
                  <a:schemeClr val="bg1"/>
                </a:solidFill>
                <a:latin typeface="+mj-lt"/>
              </a:rPr>
              <a:t>(Orientation sexuelle, etc.)</a:t>
            </a:r>
          </a:p>
        </p:txBody>
      </p:sp>
      <p:sp>
        <p:nvSpPr>
          <p:cNvPr id="48" name="Rectangle à coins arrondis 47">
            <a:extLst>
              <a:ext uri="{FF2B5EF4-FFF2-40B4-BE49-F238E27FC236}">
                <a16:creationId xmlns:a16="http://schemas.microsoft.com/office/drawing/2014/main" id="{23C5266A-04BE-E944-B95C-D392711AB365}"/>
              </a:ext>
            </a:extLst>
          </p:cNvPr>
          <p:cNvSpPr/>
          <p:nvPr/>
        </p:nvSpPr>
        <p:spPr>
          <a:xfrm>
            <a:off x="4749793" y="5166901"/>
            <a:ext cx="2794218" cy="324472"/>
          </a:xfrm>
          <a:prstGeom prst="roundRect">
            <a:avLst/>
          </a:prstGeom>
          <a:solidFill>
            <a:srgbClr val="FF0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1600" b="1">
                <a:solidFill>
                  <a:schemeClr val="bg1"/>
                </a:solidFill>
              </a:rPr>
              <a:t>Caractéristiques</a:t>
            </a:r>
            <a:r>
              <a:rPr lang="fr-FR" sz="1600" b="1">
                <a:solidFill>
                  <a:schemeClr val="bg1"/>
                </a:solidFill>
                <a:latin typeface="+mj-lt"/>
              </a:rPr>
              <a:t> « invisibles »</a:t>
            </a:r>
          </a:p>
        </p:txBody>
      </p:sp>
      <p:sp>
        <p:nvSpPr>
          <p:cNvPr id="26" name="Rectangle à coins arrondis 35">
            <a:extLst>
              <a:ext uri="{FF2B5EF4-FFF2-40B4-BE49-F238E27FC236}">
                <a16:creationId xmlns:a16="http://schemas.microsoft.com/office/drawing/2014/main" id="{1F04B9B3-9F40-F242-A30C-4138D8A0648A}"/>
              </a:ext>
            </a:extLst>
          </p:cNvPr>
          <p:cNvSpPr/>
          <p:nvPr/>
        </p:nvSpPr>
        <p:spPr>
          <a:xfrm>
            <a:off x="6630098" y="1319161"/>
            <a:ext cx="913913" cy="251967"/>
          </a:xfrm>
          <a:prstGeom prst="roundRect">
            <a:avLst>
              <a:gd name="adj" fmla="val 8403"/>
            </a:avLst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1200">
                <a:solidFill>
                  <a:schemeClr val="tx1"/>
                </a:solidFill>
                <a:latin typeface="+mj-lt"/>
              </a:rPr>
              <a:t>Ethnicité</a:t>
            </a:r>
          </a:p>
        </p:txBody>
      </p:sp>
      <p:sp>
        <p:nvSpPr>
          <p:cNvPr id="27" name="Rectangle à coins arrondis 36">
            <a:extLst>
              <a:ext uri="{FF2B5EF4-FFF2-40B4-BE49-F238E27FC236}">
                <a16:creationId xmlns:a16="http://schemas.microsoft.com/office/drawing/2014/main" id="{6ACB80A4-F1F3-6546-88FE-6B6413D659AF}"/>
              </a:ext>
            </a:extLst>
          </p:cNvPr>
          <p:cNvSpPr/>
          <p:nvPr/>
        </p:nvSpPr>
        <p:spPr>
          <a:xfrm>
            <a:off x="4573568" y="1521874"/>
            <a:ext cx="863984" cy="251967"/>
          </a:xfrm>
          <a:prstGeom prst="roundRect">
            <a:avLst>
              <a:gd name="adj" fmla="val 8403"/>
            </a:avLst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1200">
                <a:solidFill>
                  <a:schemeClr val="tx1"/>
                </a:solidFill>
                <a:latin typeface="+mj-lt"/>
              </a:rPr>
              <a:t>Religion</a:t>
            </a:r>
          </a:p>
        </p:txBody>
      </p:sp>
      <p:sp>
        <p:nvSpPr>
          <p:cNvPr id="28" name="Rectangle à coins arrondis 39">
            <a:extLst>
              <a:ext uri="{FF2B5EF4-FFF2-40B4-BE49-F238E27FC236}">
                <a16:creationId xmlns:a16="http://schemas.microsoft.com/office/drawing/2014/main" id="{E994D2E7-CF2B-564B-A487-A3E7B31B50D5}"/>
              </a:ext>
            </a:extLst>
          </p:cNvPr>
          <p:cNvSpPr/>
          <p:nvPr/>
        </p:nvSpPr>
        <p:spPr>
          <a:xfrm>
            <a:off x="7087056" y="1638166"/>
            <a:ext cx="1630849" cy="251967"/>
          </a:xfrm>
          <a:prstGeom prst="roundRect">
            <a:avLst>
              <a:gd name="adj" fmla="val 8403"/>
            </a:avLst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1200">
                <a:solidFill>
                  <a:schemeClr val="tx1"/>
                </a:solidFill>
                <a:latin typeface="+mj-lt"/>
              </a:rPr>
              <a:t>Handicaps apparents </a:t>
            </a:r>
          </a:p>
        </p:txBody>
      </p:sp>
      <p:sp>
        <p:nvSpPr>
          <p:cNvPr id="29" name="Rectangle à coins arrondis 40">
            <a:extLst>
              <a:ext uri="{FF2B5EF4-FFF2-40B4-BE49-F238E27FC236}">
                <a16:creationId xmlns:a16="http://schemas.microsoft.com/office/drawing/2014/main" id="{6EDBFD82-0BA6-A34A-84ED-77F37D46BA4C}"/>
              </a:ext>
            </a:extLst>
          </p:cNvPr>
          <p:cNvSpPr/>
          <p:nvPr/>
        </p:nvSpPr>
        <p:spPr>
          <a:xfrm>
            <a:off x="5437553" y="1278583"/>
            <a:ext cx="568338" cy="251967"/>
          </a:xfrm>
          <a:prstGeom prst="roundRect">
            <a:avLst>
              <a:gd name="adj" fmla="val 8403"/>
            </a:avLst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1200">
                <a:solidFill>
                  <a:schemeClr val="tx1"/>
                </a:solidFill>
                <a:latin typeface="+mj-lt"/>
              </a:rPr>
              <a:t>Sexe </a:t>
            </a:r>
          </a:p>
        </p:txBody>
      </p:sp>
      <p:sp>
        <p:nvSpPr>
          <p:cNvPr id="30" name="Rectangle à coins arrondis 41">
            <a:extLst>
              <a:ext uri="{FF2B5EF4-FFF2-40B4-BE49-F238E27FC236}">
                <a16:creationId xmlns:a16="http://schemas.microsoft.com/office/drawing/2014/main" id="{64DEEB84-81A9-E349-B816-336303197427}"/>
              </a:ext>
            </a:extLst>
          </p:cNvPr>
          <p:cNvSpPr/>
          <p:nvPr/>
        </p:nvSpPr>
        <p:spPr>
          <a:xfrm>
            <a:off x="4962330" y="875565"/>
            <a:ext cx="2745464" cy="324471"/>
          </a:xfrm>
          <a:prstGeom prst="roundRect">
            <a:avLst>
              <a:gd name="adj" fmla="val 8819"/>
            </a:avLst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1600" b="1">
                <a:solidFill>
                  <a:schemeClr val="tx1"/>
                </a:solidFill>
              </a:rPr>
              <a:t>Caractéristiques</a:t>
            </a:r>
            <a:r>
              <a:rPr lang="fr-FR" sz="1600" b="1">
                <a:solidFill>
                  <a:schemeClr val="tx1"/>
                </a:solidFill>
                <a:latin typeface="+mj-lt"/>
              </a:rPr>
              <a:t> « visibles »</a:t>
            </a:r>
          </a:p>
        </p:txBody>
      </p:sp>
      <p:sp>
        <p:nvSpPr>
          <p:cNvPr id="31" name="Rectangle à coins arrondis 42">
            <a:extLst>
              <a:ext uri="{FF2B5EF4-FFF2-40B4-BE49-F238E27FC236}">
                <a16:creationId xmlns:a16="http://schemas.microsoft.com/office/drawing/2014/main" id="{76D91775-2F99-0D48-B949-531C4F801BC8}"/>
              </a:ext>
            </a:extLst>
          </p:cNvPr>
          <p:cNvSpPr/>
          <p:nvPr/>
        </p:nvSpPr>
        <p:spPr>
          <a:xfrm>
            <a:off x="3556170" y="1810591"/>
            <a:ext cx="1620365" cy="251967"/>
          </a:xfrm>
          <a:prstGeom prst="roundRect">
            <a:avLst>
              <a:gd name="adj" fmla="val 8403"/>
            </a:avLst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7" algn="ctr"/>
            <a:r>
              <a:rPr lang="fr-FR" sz="1200">
                <a:solidFill>
                  <a:schemeClr val="tx1"/>
                </a:solidFill>
                <a:latin typeface="+mj-lt"/>
              </a:rPr>
              <a:t>Maîtrise de la langue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CF5C775-6ADF-2A44-9AA1-86A3B7251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45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85798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du contenu 16" descr="Une image contenant fleur, plante, table, intérieur&#10;&#10;Description générée automatiquement">
            <a:extLst>
              <a:ext uri="{FF2B5EF4-FFF2-40B4-BE49-F238E27FC236}">
                <a16:creationId xmlns:a16="http://schemas.microsoft.com/office/drawing/2014/main" id="{CC9431C3-D785-7343-8E1E-D80C1CB53D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987783" y="1341438"/>
            <a:ext cx="2292992" cy="4175125"/>
          </a:xfr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69337E0D-F990-BD43-BCB9-E5568B0889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525"/>
            <a:ext cx="12192000" cy="898525"/>
          </a:xfrm>
          <a:solidFill>
            <a:srgbClr val="1F5FA0"/>
          </a:solidFill>
          <a:ln>
            <a:noFill/>
          </a:ln>
        </p:spPr>
        <p:txBody>
          <a:bodyPr vert="horz" lIns="91428" tIns="45714" rIns="91428" bIns="45714" rtlCol="0" anchor="ctr">
            <a:noAutofit/>
          </a:bodyPr>
          <a:lstStyle/>
          <a:p>
            <a:pPr marL="490538"/>
            <a:r>
              <a:rPr lang="fr-FR" sz="4000"/>
              <a:t>Implanter la CUA en sept étapes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629F997-4A2A-7D42-9FB7-9BA707C5C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355" y="1341439"/>
            <a:ext cx="8049759" cy="4175124"/>
          </a:xfrm>
        </p:spPr>
        <p:txBody>
          <a:bodyPr anchor="t">
            <a:normAutofit lnSpcReduction="10000"/>
          </a:bodyPr>
          <a:lstStyle/>
          <a:p>
            <a:pPr marL="114285" indent="0">
              <a:buNone/>
            </a:pPr>
            <a:r>
              <a:rPr lang="fr-FR" b="1">
                <a:solidFill>
                  <a:srgbClr val="0070C0"/>
                </a:solidFill>
              </a:rPr>
              <a:t>2. Utiliser du matériel numérique </a:t>
            </a:r>
          </a:p>
          <a:p>
            <a:r>
              <a:rPr lang="fr-FR"/>
              <a:t>Améliore l’accès au contenu</a:t>
            </a:r>
          </a:p>
          <a:p>
            <a:r>
              <a:rPr lang="fr-FR"/>
              <a:t>Les étudiant(e)s peuvent manipuler le contenu :</a:t>
            </a:r>
          </a:p>
          <a:p>
            <a:pPr lvl="1"/>
            <a:r>
              <a:rPr lang="fr-FR"/>
              <a:t>Modifier la taille, la police, la couleur, etc.</a:t>
            </a:r>
          </a:p>
          <a:p>
            <a:pPr lvl="1"/>
            <a:r>
              <a:rPr lang="fr-FR"/>
              <a:t>Rechercher facilement des définitions</a:t>
            </a:r>
          </a:p>
          <a:p>
            <a:pPr lvl="1"/>
            <a:r>
              <a:rPr lang="fr-FR"/>
              <a:t>Utiliser la synthèse vocale (utile pour malvoyants, dyslexiques, sportifs, TSA, etc.) </a:t>
            </a:r>
          </a:p>
        </p:txBody>
      </p:sp>
    </p:spTree>
    <p:extLst>
      <p:ext uri="{BB962C8B-B14F-4D97-AF65-F5344CB8AC3E}">
        <p14:creationId xmlns:p14="http://schemas.microsoft.com/office/powerpoint/2010/main" val="241614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E3166B-C223-CC41-A890-A9654E8F5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57" y="1341439"/>
            <a:ext cx="8276317" cy="4175124"/>
          </a:xfrm>
        </p:spPr>
        <p:txBody>
          <a:bodyPr>
            <a:normAutofit/>
          </a:bodyPr>
          <a:lstStyle/>
          <a:p>
            <a:pPr marL="114285" indent="0">
              <a:buNone/>
            </a:pPr>
            <a:r>
              <a:rPr lang="fr-FR" sz="2800" b="1">
                <a:solidFill>
                  <a:srgbClr val="0070C0"/>
                </a:solidFill>
              </a:rPr>
              <a:t>3. Partager le contenu de diverses façons</a:t>
            </a:r>
          </a:p>
          <a:p>
            <a:r>
              <a:rPr lang="fr-FR" sz="2800"/>
              <a:t>Offrir les ressources dans différents formats : </a:t>
            </a:r>
          </a:p>
          <a:p>
            <a:pPr lvl="1"/>
            <a:r>
              <a:rPr lang="fr-FR" sz="2400"/>
              <a:t>Texte (article, livre),</a:t>
            </a:r>
          </a:p>
          <a:p>
            <a:pPr lvl="1"/>
            <a:r>
              <a:rPr lang="fr-FR" sz="2400"/>
              <a:t>Vidéo</a:t>
            </a:r>
          </a:p>
          <a:p>
            <a:pPr lvl="1"/>
            <a:r>
              <a:rPr lang="fr-FR" sz="2400"/>
              <a:t>Fichier audio</a:t>
            </a:r>
          </a:p>
          <a:p>
            <a:pPr lvl="1"/>
            <a:r>
              <a:rPr lang="fr-FR" sz="2400"/>
              <a:t>Présentation </a:t>
            </a:r>
            <a:r>
              <a:rPr lang="fr-CA" sz="2400">
                <a:cs typeface="Arial" charset="0"/>
              </a:rPr>
              <a:t>PowerPoint</a:t>
            </a:r>
          </a:p>
          <a:p>
            <a:pPr lvl="1"/>
            <a:r>
              <a:rPr lang="fr-CA" sz="2400">
                <a:cs typeface="Arial" charset="0"/>
              </a:rPr>
              <a:t>Carte conceptuelle, etc.</a:t>
            </a:r>
            <a:endParaRPr lang="fr-FR" sz="2400"/>
          </a:p>
          <a:p>
            <a:endParaRPr lang="fr-FR" sz="360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69337E0D-F990-BD43-BCB9-E5568B0889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525"/>
            <a:ext cx="12192000" cy="898525"/>
          </a:xfrm>
          <a:solidFill>
            <a:srgbClr val="1F5FA0"/>
          </a:solidFill>
          <a:ln>
            <a:noFill/>
          </a:ln>
        </p:spPr>
        <p:txBody>
          <a:bodyPr vert="horz" lIns="91428" tIns="45714" rIns="91428" bIns="45714" rtlCol="0" anchor="ctr">
            <a:noAutofit/>
          </a:bodyPr>
          <a:lstStyle/>
          <a:p>
            <a:pPr marL="490538"/>
            <a:r>
              <a:rPr lang="fr-FR" sz="4000"/>
              <a:t>Implanter la CUA en sept étapes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29E535-D133-7E4E-840A-72B8A51D0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1887" y="1341439"/>
            <a:ext cx="2433623" cy="367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6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296ADC-8559-D943-8B5C-D68F0F900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375" y="1341439"/>
            <a:ext cx="8730796" cy="4175124"/>
          </a:xfrm>
        </p:spPr>
        <p:txBody>
          <a:bodyPr>
            <a:normAutofit lnSpcReduction="10000"/>
          </a:bodyPr>
          <a:lstStyle/>
          <a:p>
            <a:pPr marL="635000" indent="-522288">
              <a:buNone/>
            </a:pPr>
            <a:r>
              <a:rPr lang="fr-FR" b="1" dirty="0">
                <a:solidFill>
                  <a:srgbClr val="0070C0"/>
                </a:solidFill>
              </a:rPr>
              <a:t>4. Offrir plusieurs choix pour démontrer les connaissances</a:t>
            </a:r>
          </a:p>
          <a:p>
            <a:pPr marL="1023938" indent="-374650">
              <a:lnSpc>
                <a:spcPct val="120000"/>
              </a:lnSpc>
            </a:pPr>
            <a:r>
              <a:rPr lang="fr-CA" dirty="0">
                <a:cs typeface="Arial" charset="0"/>
              </a:rPr>
              <a:t>Offrir plusieurs formats pour la réalisation des travaux (</a:t>
            </a:r>
            <a:r>
              <a:rPr lang="fr-FR" dirty="0">
                <a:cs typeface="Arial" charset="0"/>
              </a:rPr>
              <a:t>d</a:t>
            </a:r>
            <a:r>
              <a:rPr lang="fr-FR" dirty="0"/>
              <a:t>émonstration, diaporama, vidéos)</a:t>
            </a:r>
          </a:p>
          <a:p>
            <a:pPr marL="1023938" indent="-374650">
              <a:lnSpc>
                <a:spcPct val="120000"/>
              </a:lnSpc>
            </a:pPr>
            <a:r>
              <a:rPr lang="fr-CA" dirty="0">
                <a:cs typeface="Arial" charset="0"/>
              </a:rPr>
              <a:t>Offrir des situations authentiques pour la pratique et l’évaluation</a:t>
            </a:r>
          </a:p>
          <a:p>
            <a:pPr marL="133334" indent="0">
              <a:lnSpc>
                <a:spcPct val="120000"/>
              </a:lnSpc>
              <a:buNone/>
            </a:pPr>
            <a:endParaRPr lang="fr-FR" sz="2800" dirty="0"/>
          </a:p>
          <a:p>
            <a:pPr marL="133334" indent="0">
              <a:lnSpc>
                <a:spcPct val="120000"/>
              </a:lnSpc>
              <a:buNone/>
            </a:pPr>
            <a:endParaRPr lang="fr-FR" dirty="0"/>
          </a:p>
          <a:p>
            <a:pPr marL="285714" indent="-152381">
              <a:lnSpc>
                <a:spcPct val="120000"/>
              </a:lnSpc>
            </a:pPr>
            <a:endParaRPr lang="fr-CA" dirty="0">
              <a:cs typeface="Arial" charset="0"/>
            </a:endParaRPr>
          </a:p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69337E0D-F990-BD43-BCB9-E5568B0889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525"/>
            <a:ext cx="12192000" cy="898525"/>
          </a:xfrm>
          <a:solidFill>
            <a:srgbClr val="1F5FA0"/>
          </a:solidFill>
          <a:ln>
            <a:noFill/>
          </a:ln>
        </p:spPr>
        <p:txBody>
          <a:bodyPr vert="horz" lIns="91428" tIns="45714" rIns="91428" bIns="45714" rtlCol="0" anchor="ctr">
            <a:noAutofit/>
          </a:bodyPr>
          <a:lstStyle/>
          <a:p>
            <a:pPr rtl="0" eaLnBrk="1" latinLnBrk="0" hangingPunct="1"/>
            <a:r>
              <a:rPr lang="fr-FR" sz="4000"/>
              <a:t>Implanter la CUA en sept étapes</a:t>
            </a:r>
            <a:endParaRPr lang="fr-CA" sz="4000">
              <a:effectLst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F388D6-2D80-BB4D-A3FE-C1E8C09FA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628" y="1317305"/>
            <a:ext cx="2679849" cy="402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1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69337E0D-F990-BD43-BCB9-E5568B0889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525"/>
            <a:ext cx="12192000" cy="898525"/>
          </a:xfrm>
          <a:solidFill>
            <a:srgbClr val="1F5FA0"/>
          </a:solidFill>
          <a:ln>
            <a:noFill/>
          </a:ln>
        </p:spPr>
        <p:txBody>
          <a:bodyPr vert="horz" lIns="91428" tIns="45714" rIns="91428" bIns="45714" rtlCol="0" anchor="ctr">
            <a:noAutofit/>
          </a:bodyPr>
          <a:lstStyle/>
          <a:p>
            <a:pPr rtl="0" eaLnBrk="1" latinLnBrk="0" hangingPunct="1"/>
            <a:r>
              <a:rPr lang="fr-FR" sz="4000"/>
              <a:t>Implanter la CUA en sept étapes</a:t>
            </a:r>
            <a:endParaRPr lang="fr-CA" sz="4000">
              <a:effectLst/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629F997-4A2A-7D42-9FB7-9BA707C5C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6686" y="1341439"/>
            <a:ext cx="8044089" cy="4175124"/>
          </a:xfrm>
        </p:spPr>
        <p:txBody>
          <a:bodyPr anchor="t">
            <a:normAutofit/>
          </a:bodyPr>
          <a:lstStyle/>
          <a:p>
            <a:pPr marL="490538" indent="-377825">
              <a:buNone/>
            </a:pPr>
            <a:r>
              <a:rPr lang="fr-FR" sz="2800" b="1">
                <a:solidFill>
                  <a:srgbClr val="0070C0"/>
                </a:solidFill>
              </a:rPr>
              <a:t>5. Exploiter les logiciels d’aide et les fonctions de support</a:t>
            </a:r>
          </a:p>
          <a:p>
            <a:pPr marL="893763" indent="-317500"/>
            <a:r>
              <a:rPr lang="fr-CA" sz="2800">
                <a:cs typeface="Arial" charset="0"/>
              </a:rPr>
              <a:t>Antidote, </a:t>
            </a:r>
            <a:r>
              <a:rPr lang="fr-FR" sz="2800"/>
              <a:t>Synthèse vocale, etc.</a:t>
            </a:r>
            <a:endParaRPr lang="fr-CA" sz="2800">
              <a:cs typeface="Arial" charset="0"/>
            </a:endParaRPr>
          </a:p>
          <a:p>
            <a:pPr marL="893763" indent="-317500"/>
            <a:r>
              <a:rPr lang="fr-CA" sz="2800">
                <a:cs typeface="Arial" charset="0"/>
              </a:rPr>
              <a:t>Soutient l’autonomie </a:t>
            </a:r>
          </a:p>
          <a:p>
            <a:pPr marL="893763" indent="-317500"/>
            <a:r>
              <a:rPr lang="fr-CA" sz="2800">
                <a:cs typeface="Arial" charset="0"/>
              </a:rPr>
              <a:t>Libère du temps</a:t>
            </a:r>
            <a:r>
              <a:rPr lang="fr-FR" sz="2800"/>
              <a:t> </a:t>
            </a:r>
            <a:endParaRPr lang="fr-CA" sz="2800">
              <a:cs typeface="Arial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AAEDC6E-70CF-DF43-A002-C3CBD93DEF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5898" y="1341437"/>
            <a:ext cx="2850788" cy="3801051"/>
          </a:xfrm>
        </p:spPr>
      </p:pic>
    </p:spTree>
    <p:extLst>
      <p:ext uri="{BB962C8B-B14F-4D97-AF65-F5344CB8AC3E}">
        <p14:creationId xmlns:p14="http://schemas.microsoft.com/office/powerpoint/2010/main" val="382109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56CE39-0461-F747-8655-3EFF977DA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lnSpcReduction="10000"/>
          </a:bodyPr>
          <a:lstStyle/>
          <a:p>
            <a:pPr marL="62865" indent="0">
              <a:lnSpc>
                <a:spcPct val="120000"/>
              </a:lnSpc>
              <a:buNone/>
            </a:pPr>
            <a:r>
              <a:rPr lang="fr-FR" sz="3200" b="1">
                <a:latin typeface="Avenir Next Demi Bold" panose="020B0503020202020204" pitchFamily="34" charset="0"/>
              </a:rPr>
              <a:t>L’autonomie de l’étudiant</a:t>
            </a:r>
            <a:endParaRPr lang="fr-FR"/>
          </a:p>
          <a:p>
            <a:pPr marL="62865" indent="0">
              <a:lnSpc>
                <a:spcPct val="120000"/>
              </a:lnSpc>
              <a:buNone/>
            </a:pPr>
            <a:r>
              <a:rPr lang="fr-FR" sz="2800"/>
              <a:t>Un cours à distance exige de l’étudiant autonomie et organisation. </a:t>
            </a:r>
          </a:p>
          <a:p>
            <a:pPr marL="62865" indent="0">
              <a:lnSpc>
                <a:spcPct val="120000"/>
              </a:lnSpc>
              <a:buNone/>
            </a:pPr>
            <a:r>
              <a:rPr lang="fr-FR" sz="2800"/>
              <a:t>Fournir aux étudiants : </a:t>
            </a:r>
          </a:p>
          <a:p>
            <a:pPr marL="405765" indent="-342900">
              <a:lnSpc>
                <a:spcPct val="120000"/>
              </a:lnSpc>
            </a:pPr>
            <a:r>
              <a:rPr lang="fr-FR" sz="2400"/>
              <a:t>Des objectifs clairs, mesurables, réalistes et définis dans le temps</a:t>
            </a:r>
          </a:p>
          <a:p>
            <a:pPr marL="405765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2400"/>
              <a:t>Des outils d'encadrement et d’organisation (cartes conceptuelles, guides de lectures, feuille de route, logiciel de gestion de projets/ tâches)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439117-CA38-0E49-81C6-365F29ED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/>
              <a:t>Effets de la FAD</a:t>
            </a:r>
            <a:endParaRPr lang="fr-FR" sz="4000" b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48BEBE-DD69-8246-B0D8-63B3588EEABF}"/>
              </a:ext>
            </a:extLst>
          </p:cNvPr>
          <p:cNvSpPr txBox="1"/>
          <p:nvPr/>
        </p:nvSpPr>
        <p:spPr>
          <a:xfrm>
            <a:off x="11465600" y="6211669"/>
            <a:ext cx="55175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800">
                <a:solidFill>
                  <a:schemeClr val="bg1"/>
                </a:solidFill>
                <a:latin typeface="Avenir Next" panose="020B0503020202020204" pitchFamily="34" charset="0"/>
              </a:rPr>
              <a:t>*</a:t>
            </a:r>
          </a:p>
          <a:p>
            <a:pPr algn="ctr"/>
            <a:r>
              <a:rPr lang="fr-FR" sz="1800">
                <a:solidFill>
                  <a:schemeClr val="bg1"/>
                </a:solidFill>
                <a:latin typeface="Avenir Next" panose="020B0503020202020204" pitchFamily="34" charset="0"/>
              </a:rPr>
              <a:t>MA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20D66A-4370-DA4B-8B7F-46D01087D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5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00124765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69337E0D-F990-BD43-BCB9-E5568B0889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525"/>
            <a:ext cx="12192000" cy="898525"/>
          </a:xfrm>
          <a:solidFill>
            <a:srgbClr val="1F5FA0"/>
          </a:solidFill>
          <a:ln>
            <a:noFill/>
          </a:ln>
        </p:spPr>
        <p:txBody>
          <a:bodyPr vert="horz" lIns="91428" tIns="45714" rIns="91428" bIns="45714" rtlCol="0" anchor="ctr">
            <a:noAutofit/>
          </a:bodyPr>
          <a:lstStyle/>
          <a:p>
            <a:pPr rtl="0" eaLnBrk="1" latinLnBrk="0" hangingPunct="1"/>
            <a:r>
              <a:rPr lang="fr-FR" sz="4000"/>
              <a:t>Implanter la CUA en sept étapes</a:t>
            </a:r>
            <a:endParaRPr lang="fr-CA" sz="4000">
              <a:effectLst/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629F997-4A2A-7D42-9FB7-9BA707C5C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341439"/>
            <a:ext cx="7888968" cy="4175124"/>
          </a:xfrm>
        </p:spPr>
        <p:txBody>
          <a:bodyPr anchor="t">
            <a:normAutofit fontScale="92500"/>
          </a:bodyPr>
          <a:lstStyle/>
          <a:p>
            <a:pPr marL="114285" indent="0">
              <a:buNone/>
            </a:pPr>
            <a:r>
              <a:rPr lang="fr-FR" sz="2800" b="1">
                <a:solidFill>
                  <a:srgbClr val="0070C0"/>
                </a:solidFill>
              </a:rPr>
              <a:t>6. Proposer des options </a:t>
            </a:r>
            <a:r>
              <a:rPr lang="fr-FR" sz="2800" b="1" err="1">
                <a:solidFill>
                  <a:srgbClr val="0070C0"/>
                </a:solidFill>
              </a:rPr>
              <a:t>Low</a:t>
            </a:r>
            <a:r>
              <a:rPr lang="fr-FR" sz="2800" b="1">
                <a:solidFill>
                  <a:srgbClr val="0070C0"/>
                </a:solidFill>
              </a:rPr>
              <a:t> et No Tech</a:t>
            </a:r>
          </a:p>
          <a:p>
            <a:r>
              <a:rPr lang="fr-FR" sz="2800"/>
              <a:t>La technologie n'est pas nécessaire pour mettre en œuvre la CUA</a:t>
            </a:r>
          </a:p>
          <a:p>
            <a:r>
              <a:rPr lang="fr-FR" sz="2800"/>
              <a:t>Il est possible de faire sans ou avec peu de technologie :</a:t>
            </a:r>
          </a:p>
          <a:p>
            <a:pPr lvl="1"/>
            <a:r>
              <a:rPr lang="fr-FR"/>
              <a:t>Organisateurs graphiques</a:t>
            </a:r>
          </a:p>
          <a:p>
            <a:pPr lvl="1"/>
            <a:r>
              <a:rPr lang="fr-FR"/>
              <a:t>Tableaux blancs portatifs</a:t>
            </a:r>
          </a:p>
          <a:p>
            <a:pPr lvl="1"/>
            <a:r>
              <a:rPr lang="fr-FR"/>
              <a:t>Cartons de différentes couleurs pour le vote</a:t>
            </a:r>
          </a:p>
          <a:p>
            <a:pPr lvl="1"/>
            <a:r>
              <a:rPr lang="fr-FR" err="1"/>
              <a:t>Plickers</a:t>
            </a:r>
            <a:r>
              <a:rPr lang="fr-FR"/>
              <a:t>, etc.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E701036-F499-264B-9768-C86A7C599B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616222" y="1341438"/>
            <a:ext cx="3340531" cy="4175125"/>
          </a:xfrm>
        </p:spPr>
      </p:pic>
    </p:spTree>
    <p:extLst>
      <p:ext uri="{BB962C8B-B14F-4D97-AF65-F5344CB8AC3E}">
        <p14:creationId xmlns:p14="http://schemas.microsoft.com/office/powerpoint/2010/main" val="329312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16D254-30B2-C944-8E56-0019BE846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28571" y="1341439"/>
            <a:ext cx="7652203" cy="4175124"/>
          </a:xfrm>
        </p:spPr>
        <p:txBody>
          <a:bodyPr>
            <a:normAutofit fontScale="85000" lnSpcReduction="20000"/>
          </a:bodyPr>
          <a:lstStyle/>
          <a:p>
            <a:pPr marL="114285" indent="0">
              <a:lnSpc>
                <a:spcPct val="120000"/>
              </a:lnSpc>
              <a:buNone/>
            </a:pPr>
            <a:r>
              <a:rPr lang="fr-FR" b="1">
                <a:solidFill>
                  <a:srgbClr val="0070C0"/>
                </a:solidFill>
              </a:rPr>
              <a:t>7. Apprendre des autres et avec les autres</a:t>
            </a:r>
          </a:p>
          <a:p>
            <a:pPr marL="981075" indent="-317500">
              <a:lnSpc>
                <a:spcPct val="120000"/>
              </a:lnSpc>
            </a:pPr>
            <a:r>
              <a:rPr lang="fr-FR"/>
              <a:t>Voir ce que font les collègues et ce qui se fait ailleurs (communautés de pratiques, colloques, conférences, etc.)</a:t>
            </a:r>
          </a:p>
          <a:p>
            <a:pPr marL="981075" indent="-317500">
              <a:lnSpc>
                <a:spcPct val="120000"/>
              </a:lnSpc>
            </a:pPr>
            <a:r>
              <a:rPr lang="fr-FR"/>
              <a:t>Commencer par de petites bouchées : implanter 1 mesure à la fois</a:t>
            </a:r>
            <a:br>
              <a:rPr lang="fr-FR"/>
            </a:br>
            <a:r>
              <a:rPr lang="fr-FR"/>
              <a:t>Ex. réfléchir à la façon d’offrir plusieurs moyens de représentation dans une leçon (séance de cours)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69337E0D-F990-BD43-BCB9-E5568B0889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525"/>
            <a:ext cx="12192000" cy="898525"/>
          </a:xfrm>
          <a:solidFill>
            <a:srgbClr val="1F5FA0"/>
          </a:solidFill>
          <a:ln>
            <a:noFill/>
          </a:ln>
        </p:spPr>
        <p:txBody>
          <a:bodyPr vert="horz" lIns="91428" tIns="45714" rIns="91428" bIns="45714" rtlCol="0" anchor="ctr">
            <a:noAutofit/>
          </a:bodyPr>
          <a:lstStyle/>
          <a:p>
            <a:pPr rtl="0" eaLnBrk="1" latinLnBrk="0" hangingPunct="1"/>
            <a:r>
              <a:rPr lang="fr-FR" sz="4000"/>
              <a:t>Implanter la CUA en sept étapes</a:t>
            </a:r>
            <a:endParaRPr lang="fr-CA" sz="4000">
              <a:effectLst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FC8AD47-5B1C-C04F-AB5E-475D33475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92" y="1615960"/>
            <a:ext cx="311505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7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7B152248-A4D9-A54A-A8FE-45E24A242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8965" y="800306"/>
            <a:ext cx="6794070" cy="5830460"/>
          </a:xfr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A1CB9D60-CB11-8940-99E8-13E9CA4368F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1F5FA0"/>
          </a:solidFill>
        </p:spPr>
        <p:txBody>
          <a:bodyPr/>
          <a:lstStyle/>
          <a:p>
            <a:r>
              <a:rPr lang="fr-FR">
                <a:ea typeface="Avenir Book" charset="0"/>
                <a:cs typeface="Avenir Book" charset="0"/>
              </a:rPr>
              <a:t>La CUA en sept étapes (résumé)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3676E7-E0F4-814E-B9E1-F47E4A41C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253379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A07D06-8CE4-A246-8640-299A53D38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/>
              <a:t>Rose et Meyer, 2002 : </a:t>
            </a:r>
            <a:r>
              <a:rPr lang="fr-CA" sz="2400" err="1"/>
              <a:t>Teaching</a:t>
            </a:r>
            <a:r>
              <a:rPr lang="fr-CA" sz="2400"/>
              <a:t> </a:t>
            </a:r>
            <a:r>
              <a:rPr lang="fr-CA" sz="2400" err="1"/>
              <a:t>Every</a:t>
            </a:r>
            <a:r>
              <a:rPr lang="fr-CA" sz="2400"/>
              <a:t> </a:t>
            </a:r>
            <a:r>
              <a:rPr lang="fr-CA" sz="2400" err="1"/>
              <a:t>Student</a:t>
            </a:r>
            <a:r>
              <a:rPr lang="fr-CA" sz="2400"/>
              <a:t> in the Digital Age: Universal Design for Learning. Alexandria, VA : Association for Supervision and Curriculum </a:t>
            </a:r>
            <a:r>
              <a:rPr lang="fr-CA" sz="2400" err="1"/>
              <a:t>Development</a:t>
            </a:r>
            <a:r>
              <a:rPr lang="fr-CA" sz="2400"/>
              <a:t>. Cité dans </a:t>
            </a:r>
            <a:r>
              <a:rPr lang="fr-CA" sz="2400" err="1"/>
              <a:t>Gargiulo</a:t>
            </a:r>
            <a:r>
              <a:rPr lang="fr-CA" sz="2400"/>
              <a:t> et </a:t>
            </a:r>
            <a:r>
              <a:rPr lang="fr-CA" sz="2400" err="1"/>
              <a:t>Metcalf</a:t>
            </a:r>
            <a:r>
              <a:rPr lang="fr-CA" sz="2400"/>
              <a:t>, 2016.</a:t>
            </a:r>
          </a:p>
          <a:p>
            <a:r>
              <a:rPr lang="fr-CA" sz="2400" err="1"/>
              <a:t>Gargiulo</a:t>
            </a:r>
            <a:r>
              <a:rPr lang="fr-CA" sz="2400"/>
              <a:t>, R. M. et </a:t>
            </a:r>
            <a:r>
              <a:rPr lang="fr-CA" sz="2400" err="1"/>
              <a:t>Metcalf</a:t>
            </a:r>
            <a:r>
              <a:rPr lang="fr-CA" sz="2400"/>
              <a:t>, D. 2016 :  </a:t>
            </a:r>
            <a:r>
              <a:rPr lang="fr-CA" sz="2400" err="1"/>
              <a:t>Teaching</a:t>
            </a:r>
            <a:r>
              <a:rPr lang="fr-CA" sz="2400"/>
              <a:t> in </a:t>
            </a:r>
            <a:r>
              <a:rPr lang="fr-CA" sz="2400" err="1"/>
              <a:t>Today’s</a:t>
            </a:r>
            <a:r>
              <a:rPr lang="fr-CA" sz="2400"/>
              <a:t> Inclusive </a:t>
            </a:r>
            <a:r>
              <a:rPr lang="fr-CA" sz="2400" err="1"/>
              <a:t>Classrooms</a:t>
            </a:r>
            <a:r>
              <a:rPr lang="fr-CA" sz="2400"/>
              <a:t>: A Universal Design for Learning </a:t>
            </a:r>
            <a:r>
              <a:rPr lang="fr-CA" sz="2400" err="1"/>
              <a:t>Approach</a:t>
            </a:r>
            <a:r>
              <a:rPr lang="fr-CA" sz="2400"/>
              <a:t>. </a:t>
            </a:r>
            <a:r>
              <a:rPr lang="fr-CA" sz="2400" err="1"/>
              <a:t>Neslon</a:t>
            </a:r>
            <a:r>
              <a:rPr lang="fr-CA" sz="2400"/>
              <a:t> </a:t>
            </a:r>
            <a:r>
              <a:rPr lang="fr-CA" sz="2400" err="1"/>
              <a:t>Education</a:t>
            </a:r>
            <a:r>
              <a:rPr lang="fr-CA" sz="2400"/>
              <a:t>, 528 p.</a:t>
            </a:r>
          </a:p>
          <a:p>
            <a:r>
              <a:rPr lang="en-US" sz="2400" err="1"/>
              <a:t>ULawrence</a:t>
            </a:r>
            <a:r>
              <a:rPr lang="en-US" sz="2400"/>
              <a:t>, KS (2011) : UDL in the Instructional Process. Version 1.0. : UDL-IRN </a:t>
            </a:r>
            <a:r>
              <a:rPr lang="en-US" sz="2400" u="sng">
                <a:hlinkClick r:id="rId3"/>
              </a:rPr>
              <a:t>http://udl-irn.org/</a:t>
            </a:r>
            <a:r>
              <a:rPr lang="en-US" sz="2400"/>
              <a:t>. </a:t>
            </a:r>
          </a:p>
          <a:p>
            <a:endParaRPr lang="fr-FR" sz="240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5A0A814-88F6-3242-B581-2BEA99B7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Références bibliographiques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3EC71F-AEBD-6C4D-AF2D-2CDA4ECA1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53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80475955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A07D06-8CE4-A246-8640-299A53D38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CA" sz="2400" dirty="0"/>
              <a:t>Diapo. 1 et 40 - </a:t>
            </a:r>
            <a:r>
              <a:rPr lang="fr-CA" sz="2400" dirty="0">
                <a:hlinkClick r:id="rId3"/>
              </a:rPr>
              <a:t>https://unsplash.com/photos/sPoKTldXIAw</a:t>
            </a:r>
            <a:r>
              <a:rPr lang="fr-CA" sz="2400" dirty="0"/>
              <a:t> </a:t>
            </a:r>
          </a:p>
          <a:p>
            <a:r>
              <a:rPr lang="fr-CA" sz="2400" dirty="0"/>
              <a:t>Diapo. 7 – </a:t>
            </a:r>
            <a:r>
              <a:rPr lang="fr-CA" sz="2400" dirty="0">
                <a:hlinkClick r:id="rId4"/>
              </a:rPr>
              <a:t>https://unsplash.com/photos/k87dHceae1w</a:t>
            </a:r>
            <a:r>
              <a:rPr lang="fr-CA" sz="2400" dirty="0"/>
              <a:t> </a:t>
            </a:r>
          </a:p>
          <a:p>
            <a:pPr marL="456565" indent="-304165"/>
            <a:r>
              <a:rPr lang="fr-CA" sz="2400" dirty="0">
                <a:latin typeface="Avenir Next"/>
              </a:rPr>
              <a:t>Diapo. 11 - Icônes Powerpoint</a:t>
            </a:r>
            <a:endParaRPr lang="fr-CA" sz="2400" dirty="0"/>
          </a:p>
          <a:p>
            <a:r>
              <a:rPr lang="fr-CA" sz="2400" dirty="0"/>
              <a:t>Diapo. 43 à 46 - </a:t>
            </a:r>
            <a:r>
              <a:rPr lang="fr-CA" sz="2400" dirty="0">
                <a:hlinkClick r:id="rId5"/>
              </a:rPr>
              <a:t>https://visualhunt.com</a:t>
            </a:r>
            <a:r>
              <a:rPr lang="fr-CA" sz="2400" dirty="0"/>
              <a:t> </a:t>
            </a:r>
          </a:p>
          <a:p>
            <a:r>
              <a:rPr lang="fr-CA" sz="2400" dirty="0"/>
              <a:t>Diapo. 47 - </a:t>
            </a:r>
            <a:r>
              <a:rPr lang="fr-CA" sz="2400" dirty="0">
                <a:hlinkClick r:id="rId6"/>
              </a:rPr>
              <a:t>https://unsplash.com/photos/B_SLtmXPKNA</a:t>
            </a:r>
            <a:endParaRPr lang="fr-CA" sz="2400" dirty="0"/>
          </a:p>
          <a:p>
            <a:r>
              <a:rPr lang="fr-CA" sz="2400" dirty="0"/>
              <a:t>Diapo. 48 - </a:t>
            </a:r>
            <a:r>
              <a:rPr lang="fr-CA" sz="2400" dirty="0">
                <a:hlinkClick r:id="rId7"/>
              </a:rPr>
              <a:t>https://unsplash.com/photos/kDo57E2qOE4</a:t>
            </a:r>
            <a:endParaRPr lang="fr-CA" sz="2400" dirty="0"/>
          </a:p>
          <a:p>
            <a:r>
              <a:rPr lang="fr-CA" sz="2400" dirty="0"/>
              <a:t>Diapo. 49 - </a:t>
            </a:r>
            <a:r>
              <a:rPr lang="fr-CA" sz="2400" dirty="0">
                <a:hlinkClick r:id="rId8"/>
              </a:rPr>
              <a:t>https://unsplash.com/photos/1pTMK2X4XQc</a:t>
            </a:r>
            <a:endParaRPr lang="fr-CA" sz="2400" dirty="0"/>
          </a:p>
          <a:p>
            <a:r>
              <a:rPr lang="fr-CA" sz="2400" dirty="0"/>
              <a:t>Diapo. 50 - </a:t>
            </a:r>
            <a:r>
              <a:rPr lang="fr-CA" sz="2400" dirty="0">
                <a:hlinkClick r:id="rId9"/>
              </a:rPr>
              <a:t>https://unsplash.com/photos/YdAqiUkUoWA</a:t>
            </a:r>
            <a:endParaRPr lang="fr-CA" sz="2400" dirty="0"/>
          </a:p>
          <a:p>
            <a:r>
              <a:rPr lang="fr-CA" sz="2400" dirty="0"/>
              <a:t>Diapo. 51 - </a:t>
            </a:r>
            <a:r>
              <a:rPr lang="fr-CA" sz="2400" dirty="0">
                <a:hlinkClick r:id="rId10"/>
              </a:rPr>
              <a:t>https://unsplash.com/photos/FjwtL3YSZ9U</a:t>
            </a:r>
            <a:r>
              <a:rPr lang="fr-CA" sz="2400" dirty="0"/>
              <a:t> </a:t>
            </a:r>
          </a:p>
          <a:p>
            <a:endParaRPr lang="fr-FR"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5A0A814-88F6-3242-B581-2BEA99B7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Sources des images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3EC71F-AEBD-6C4D-AF2D-2CDA4ECA1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54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1565944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518F50-3C3C-9E45-BF1F-68039A2D4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571427" indent="-457143">
              <a:buFont typeface="+mj-lt"/>
              <a:buAutoNum type="arabicPeriod"/>
            </a:pPr>
            <a:r>
              <a:rPr lang="fr-FR">
                <a:solidFill>
                  <a:schemeClr val="tx1">
                    <a:lumMod val="50000"/>
                    <a:lumOff val="50000"/>
                  </a:schemeClr>
                </a:solidFill>
              </a:rPr>
              <a:t>Les effets de la formation à distance sur l’enseignement et l’apprentissage</a:t>
            </a:r>
          </a:p>
          <a:p>
            <a:pPr marL="571427" indent="-457143">
              <a:buFont typeface="+mj-lt"/>
              <a:buAutoNum type="arabicPeriod"/>
            </a:pPr>
            <a:r>
              <a:rPr lang="fr-FR" u="sng"/>
              <a:t>La conception universelle de l’apprentissage (CUA)</a:t>
            </a:r>
          </a:p>
          <a:p>
            <a:pPr marL="571427" indent="-457143">
              <a:buFont typeface="+mj-lt"/>
              <a:buAutoNum type="arabicPeriod"/>
            </a:pPr>
            <a:r>
              <a:rPr lang="fr-FR">
                <a:solidFill>
                  <a:schemeClr val="tx1">
                    <a:lumMod val="50000"/>
                    <a:lumOff val="50000"/>
                  </a:schemeClr>
                </a:solidFill>
              </a:rPr>
              <a:t>La conception inclusive en FAD</a:t>
            </a:r>
          </a:p>
          <a:p>
            <a:pPr marL="1024853" lvl="1" indent="-514350">
              <a:buFont typeface="+mj-lt"/>
              <a:buAutoNum type="alphaLcPeriod"/>
            </a:pPr>
            <a:r>
              <a:rPr lang="fr-FR" sz="2800">
                <a:solidFill>
                  <a:schemeClr val="tx1">
                    <a:lumMod val="50000"/>
                    <a:lumOff val="50000"/>
                  </a:schemeClr>
                </a:solidFill>
              </a:rPr>
              <a:t>Concevoir de façon proactive</a:t>
            </a:r>
          </a:p>
          <a:p>
            <a:pPr marL="1024853" lvl="1" indent="-514350">
              <a:buFont typeface="+mj-lt"/>
              <a:buAutoNum type="alphaLcPeriod"/>
            </a:pPr>
            <a:r>
              <a:rPr lang="fr-FR" sz="2800">
                <a:solidFill>
                  <a:schemeClr val="tx1">
                    <a:lumMod val="50000"/>
                    <a:lumOff val="50000"/>
                  </a:schemeClr>
                </a:solidFill>
              </a:rPr>
              <a:t>Implanter </a:t>
            </a:r>
          </a:p>
          <a:p>
            <a:pPr marL="1024853" lvl="1" indent="-514350">
              <a:buFont typeface="+mj-lt"/>
              <a:buAutoNum type="alphaLcPeriod"/>
            </a:pPr>
            <a:r>
              <a:rPr lang="fr-FR" sz="2800">
                <a:solidFill>
                  <a:schemeClr val="tx1">
                    <a:lumMod val="50000"/>
                    <a:lumOff val="50000"/>
                  </a:schemeClr>
                </a:solidFill>
              </a:rPr>
              <a:t>Évaluer, affiner et réimplanter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FD7311-4AB1-A240-8C44-2ECDD6DF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Ce que nous verrons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A5041E-B76E-C942-8F73-9D33F010C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6</a:t>
            </a:fld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Entrée manuscrite 5">
                <a:extLst>
                  <a:ext uri="{FF2B5EF4-FFF2-40B4-BE49-F238E27FC236}">
                    <a16:creationId xmlns:a16="http://schemas.microsoft.com/office/drawing/2014/main" id="{D71D6526-B448-EC4A-AE62-493CADC07541}"/>
                  </a:ext>
                </a:extLst>
              </p14:cNvPr>
              <p14:cNvContentPartPr/>
              <p14:nvPr/>
            </p14:nvContentPartPr>
            <p14:xfrm>
              <a:off x="3511855" y="7088649"/>
              <a:ext cx="360" cy="360"/>
            </p14:xfrm>
          </p:contentPart>
        </mc:Choice>
        <mc:Fallback xmlns="">
          <p:pic>
            <p:nvPicPr>
              <p:cNvPr id="6" name="Entrée manuscrite 5">
                <a:extLst>
                  <a:ext uri="{FF2B5EF4-FFF2-40B4-BE49-F238E27FC236}">
                    <a16:creationId xmlns:a16="http://schemas.microsoft.com/office/drawing/2014/main" id="{D71D6526-B448-EC4A-AE62-493CADC075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93855" y="7070649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Espace réservé du numéro de diapositive 1">
            <a:extLst>
              <a:ext uri="{FF2B5EF4-FFF2-40B4-BE49-F238E27FC236}">
                <a16:creationId xmlns:a16="http://schemas.microsoft.com/office/drawing/2014/main" id="{58E570E4-D3BD-3746-903B-2EA4610F4449}"/>
              </a:ext>
            </a:extLst>
          </p:cNvPr>
          <p:cNvSpPr txBox="1">
            <a:spLocks/>
          </p:cNvSpPr>
          <p:nvPr/>
        </p:nvSpPr>
        <p:spPr>
          <a:xfrm>
            <a:off x="11528117" y="59052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i="0" kern="1200">
                <a:solidFill>
                  <a:srgbClr val="1F5FA0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6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686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888" y="1341438"/>
            <a:ext cx="6309176" cy="4140200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fr-CA">
                <a:solidFill>
                  <a:schemeClr val="tx2"/>
                </a:solidFill>
                <a:cs typeface="Arial" charset="0"/>
              </a:rPr>
              <a:t>Tire son origine de l’architecture : </a:t>
            </a:r>
          </a:p>
          <a:p>
            <a:pPr lvl="1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CA">
                <a:solidFill>
                  <a:schemeClr val="tx2"/>
                </a:solidFill>
                <a:cs typeface="Arial" charset="0"/>
              </a:rPr>
              <a:t>Design universel en architecture</a:t>
            </a:r>
          </a:p>
          <a:p>
            <a:pPr lvl="1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CA">
                <a:solidFill>
                  <a:schemeClr val="tx2"/>
                </a:solidFill>
                <a:cs typeface="Arial" charset="0"/>
              </a:rPr>
              <a:t>Concevoir des services et des environnements utilisables par le plus d’usagers possible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noFill/>
          </a:ln>
        </p:spPr>
        <p:txBody>
          <a:bodyPr vert="horz" lIns="91428" tIns="45714" rIns="91428" bIns="45714" rtlCol="0" anchor="ctr">
            <a:noAutofit/>
          </a:bodyPr>
          <a:lstStyle/>
          <a:p>
            <a:r>
              <a:rPr lang="fr-FR"/>
              <a:t>La conception universelle de l’apprentissage</a:t>
            </a:r>
            <a:endParaRPr lang="fr-FR">
              <a:sym typeface="Arial"/>
            </a:endParaRPr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9BBA204C-25FF-1747-B564-4B82BD656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9B41C2E1-BB96-D644-AD19-BBE7BB9AD46A}"/>
              </a:ext>
            </a:extLst>
          </p:cNvPr>
          <p:cNvSpPr txBox="1">
            <a:spLocks/>
          </p:cNvSpPr>
          <p:nvPr/>
        </p:nvSpPr>
        <p:spPr>
          <a:xfrm>
            <a:off x="11528117" y="59052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i="0" kern="1200">
                <a:solidFill>
                  <a:srgbClr val="1F5FA0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7</a:t>
            </a:fld>
            <a:r>
              <a:rPr lang="fr-FR"/>
              <a:t>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050A1C4-DE3A-7848-9DBD-ED1439A78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456" y="908050"/>
            <a:ext cx="4462463" cy="594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9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478D8A36-B3D9-4D42-AC80-2ADA927872F0}"/>
              </a:ext>
            </a:extLst>
          </p:cNvPr>
          <p:cNvGrpSpPr/>
          <p:nvPr/>
        </p:nvGrpSpPr>
        <p:grpSpPr>
          <a:xfrm>
            <a:off x="2124324" y="3301582"/>
            <a:ext cx="9123138" cy="1051170"/>
            <a:chOff x="2124324" y="3301582"/>
            <a:chExt cx="9123138" cy="1051170"/>
          </a:xfrm>
        </p:grpSpPr>
        <p:sp>
          <p:nvSpPr>
            <p:cNvPr id="8" name="Rectangle : coins arrondis 7"/>
            <p:cNvSpPr/>
            <p:nvPr/>
          </p:nvSpPr>
          <p:spPr>
            <a:xfrm>
              <a:off x="2124324" y="3301608"/>
              <a:ext cx="5458605" cy="1051144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349" lvl="1" algn="ctr"/>
              <a:r>
                <a:rPr lang="en-CA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II- </a:t>
              </a:r>
              <a:r>
                <a:rPr lang="en-CA" sz="2000" b="1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Offrir</a:t>
              </a:r>
              <a:r>
                <a:rPr lang="en-CA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CA" sz="2000" b="1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plusieurs</a:t>
              </a:r>
              <a:r>
                <a:rPr lang="en-CA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CA" sz="2000" b="1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moyens</a:t>
              </a:r>
              <a:r>
                <a:rPr lang="en-CA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CA" sz="2000" b="1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d’action</a:t>
              </a:r>
              <a:r>
                <a:rPr lang="en-CA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et </a:t>
              </a:r>
              <a:r>
                <a:rPr lang="en-CA" sz="2000" b="1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d’expression</a:t>
              </a:r>
              <a:endParaRPr lang="en-CA"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Rectangle : coins arrondis 10"/>
            <p:cNvSpPr/>
            <p:nvPr/>
          </p:nvSpPr>
          <p:spPr>
            <a:xfrm>
              <a:off x="8821415" y="3301582"/>
              <a:ext cx="2426047" cy="1051143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COMMENT ?</a:t>
              </a:r>
              <a:endParaRPr lang="en-CA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Flèche vers la droite 13"/>
            <p:cNvSpPr/>
            <p:nvPr/>
          </p:nvSpPr>
          <p:spPr>
            <a:xfrm>
              <a:off x="7717112" y="3411220"/>
              <a:ext cx="986216" cy="831866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887" y="1341438"/>
            <a:ext cx="10656887" cy="655505"/>
          </a:xfrm>
        </p:spPr>
        <p:txBody>
          <a:bodyPr>
            <a:normAutofit lnSpcReduction="10000"/>
          </a:bodyPr>
          <a:lstStyle/>
          <a:p>
            <a:pPr marL="114283" indent="0">
              <a:lnSpc>
                <a:spcPct val="115000"/>
              </a:lnSpc>
              <a:buNone/>
            </a:pPr>
            <a:r>
              <a:rPr lang="fr-CA"/>
              <a:t>Trois principes :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CB4C732-06C0-C04E-AE3E-9BAB17CD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conception universelle de l’apprentissage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8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6796BD5-6A8F-124E-9D80-011FCADE1381}"/>
              </a:ext>
            </a:extLst>
          </p:cNvPr>
          <p:cNvGrpSpPr/>
          <p:nvPr/>
        </p:nvGrpSpPr>
        <p:grpSpPr>
          <a:xfrm>
            <a:off x="2124324" y="1996943"/>
            <a:ext cx="9119939" cy="1051143"/>
            <a:chOff x="2124324" y="1996943"/>
            <a:chExt cx="9119939" cy="1051143"/>
          </a:xfrm>
        </p:grpSpPr>
        <p:sp>
          <p:nvSpPr>
            <p:cNvPr id="7" name="Rectangle : coins arrondis 6"/>
            <p:cNvSpPr/>
            <p:nvPr/>
          </p:nvSpPr>
          <p:spPr>
            <a:xfrm>
              <a:off x="2124324" y="2002008"/>
              <a:ext cx="5458605" cy="1046078"/>
            </a:xfrm>
            <a:prstGeom prst="roundRect">
              <a:avLst>
                <a:gd name="adj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349" lvl="1" algn="ctr"/>
              <a:r>
                <a:rPr lang="en-CA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 - </a:t>
              </a:r>
              <a:r>
                <a:rPr lang="en-CA" sz="2000" b="1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Offrir</a:t>
              </a:r>
              <a:r>
                <a:rPr lang="en-CA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CA" sz="2000" b="1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plusieurs</a:t>
              </a:r>
              <a:r>
                <a:rPr lang="en-CA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CA" sz="2000" b="1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moyens</a:t>
              </a:r>
              <a:r>
                <a:rPr lang="en-CA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 </a:t>
              </a:r>
              <a:r>
                <a:rPr lang="en-CA" sz="2000" b="1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représentation</a:t>
              </a:r>
              <a:r>
                <a:rPr lang="en-CA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sp>
          <p:nvSpPr>
            <p:cNvPr id="10" name="Rectangle : coins arrondis 9"/>
            <p:cNvSpPr/>
            <p:nvPr/>
          </p:nvSpPr>
          <p:spPr>
            <a:xfrm>
              <a:off x="8818216" y="1996943"/>
              <a:ext cx="2426047" cy="1051143"/>
            </a:xfrm>
            <a:prstGeom prst="roundRect">
              <a:avLst>
                <a:gd name="adj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0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QUOI ? </a:t>
              </a:r>
            </a:p>
          </p:txBody>
        </p:sp>
        <p:sp>
          <p:nvSpPr>
            <p:cNvPr id="13" name="Flèche vers la droite 12"/>
            <p:cNvSpPr/>
            <p:nvPr/>
          </p:nvSpPr>
          <p:spPr>
            <a:xfrm>
              <a:off x="7719766" y="2106053"/>
              <a:ext cx="986216" cy="831866"/>
            </a:xfrm>
            <a:prstGeom prst="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b="1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14D2A20-8CB0-F247-B03C-F9127DECB889}"/>
              </a:ext>
            </a:extLst>
          </p:cNvPr>
          <p:cNvGrpSpPr/>
          <p:nvPr/>
        </p:nvGrpSpPr>
        <p:grpSpPr>
          <a:xfrm>
            <a:off x="2124324" y="4603133"/>
            <a:ext cx="9119939" cy="1057811"/>
            <a:chOff x="2124324" y="4603133"/>
            <a:chExt cx="9119939" cy="1057811"/>
          </a:xfrm>
        </p:grpSpPr>
        <p:sp>
          <p:nvSpPr>
            <p:cNvPr id="9" name="Rectangle : coins arrondis 8"/>
            <p:cNvSpPr/>
            <p:nvPr/>
          </p:nvSpPr>
          <p:spPr>
            <a:xfrm>
              <a:off x="2124324" y="4603133"/>
              <a:ext cx="5458605" cy="1057811"/>
            </a:xfrm>
            <a:prstGeom prst="roundRect">
              <a:avLst>
                <a:gd name="adj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349" lvl="1" algn="ctr"/>
              <a:r>
                <a:rPr lang="en-CA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III - </a:t>
              </a:r>
              <a:r>
                <a:rPr lang="en-CA" sz="2000" b="1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Offrir</a:t>
              </a:r>
              <a:r>
                <a:rPr lang="en-CA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CA" sz="2000" b="1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plusieurs</a:t>
              </a:r>
              <a:r>
                <a:rPr lang="en-CA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CA" sz="2000" b="1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moyens</a:t>
              </a:r>
              <a:r>
                <a:rPr lang="en-CA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CA" sz="2000" b="1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d’engagement</a:t>
              </a:r>
              <a:endParaRPr lang="en-CA"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Rectangle : coins arrondis 11"/>
            <p:cNvSpPr/>
            <p:nvPr/>
          </p:nvSpPr>
          <p:spPr>
            <a:xfrm>
              <a:off x="8818216" y="4603133"/>
              <a:ext cx="2426047" cy="1045619"/>
            </a:xfrm>
            <a:prstGeom prst="roundRect">
              <a:avLst>
                <a:gd name="adj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0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POURQUOI ?</a:t>
              </a:r>
              <a:endParaRPr lang="fr-CA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Flèche vers la droite 14"/>
            <p:cNvSpPr/>
            <p:nvPr/>
          </p:nvSpPr>
          <p:spPr>
            <a:xfrm>
              <a:off x="7717112" y="4716387"/>
              <a:ext cx="986216" cy="831866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b="1"/>
            </a:p>
          </p:txBody>
        </p:sp>
      </p:grpSp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2D2CE960-9E5B-E54B-B934-9A606974D687}"/>
              </a:ext>
            </a:extLst>
          </p:cNvPr>
          <p:cNvSpPr txBox="1">
            <a:spLocks/>
          </p:cNvSpPr>
          <p:nvPr/>
        </p:nvSpPr>
        <p:spPr>
          <a:xfrm>
            <a:off x="11528117" y="59052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i="0" kern="1200">
                <a:solidFill>
                  <a:srgbClr val="1F5FA0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8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32338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518F50-3C3C-9E45-BF1F-68039A2D4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571427" indent="-457143">
              <a:buFont typeface="+mj-lt"/>
              <a:buAutoNum type="arabicPeriod"/>
            </a:pPr>
            <a:r>
              <a:rPr lang="fr-FR">
                <a:solidFill>
                  <a:schemeClr val="tx1">
                    <a:lumMod val="50000"/>
                    <a:lumOff val="50000"/>
                  </a:schemeClr>
                </a:solidFill>
              </a:rPr>
              <a:t>Les effets de la formation à distance sur l’enseignement et l’apprentissage</a:t>
            </a:r>
          </a:p>
          <a:p>
            <a:pPr marL="571427" indent="-457143">
              <a:buFont typeface="+mj-lt"/>
              <a:buAutoNum type="arabicPeriod"/>
            </a:pPr>
            <a:r>
              <a:rPr lang="fr-FR">
                <a:solidFill>
                  <a:schemeClr val="tx1">
                    <a:lumMod val="50000"/>
                    <a:lumOff val="50000"/>
                  </a:schemeClr>
                </a:solidFill>
              </a:rPr>
              <a:t>La conception universelle de l’apprentissage (CUA)</a:t>
            </a:r>
          </a:p>
          <a:p>
            <a:pPr marL="571427" indent="-457143">
              <a:buFont typeface="+mj-lt"/>
              <a:buAutoNum type="arabicPeriod"/>
            </a:pPr>
            <a:r>
              <a:rPr lang="fr-FR" u="sng"/>
              <a:t>La conception inclusive en FAD</a:t>
            </a:r>
          </a:p>
          <a:p>
            <a:pPr marL="1024853" lvl="1" indent="-514350">
              <a:buFont typeface="+mj-lt"/>
              <a:buAutoNum type="alphaLcPeriod"/>
            </a:pPr>
            <a:r>
              <a:rPr lang="fr-FR" sz="2800" u="sng"/>
              <a:t>Concevoir de façon proactive</a:t>
            </a:r>
          </a:p>
          <a:p>
            <a:pPr marL="1024853" lvl="1" indent="-514350">
              <a:buFont typeface="+mj-lt"/>
              <a:buAutoNum type="alphaLcPeriod"/>
            </a:pPr>
            <a:r>
              <a:rPr lang="fr-FR" sz="2800">
                <a:solidFill>
                  <a:schemeClr val="tx1">
                    <a:lumMod val="50000"/>
                    <a:lumOff val="50000"/>
                  </a:schemeClr>
                </a:solidFill>
              </a:rPr>
              <a:t>Implanter </a:t>
            </a:r>
          </a:p>
          <a:p>
            <a:pPr marL="1024853" lvl="1" indent="-514350">
              <a:buFont typeface="+mj-lt"/>
              <a:buAutoNum type="alphaLcPeriod"/>
            </a:pPr>
            <a:r>
              <a:rPr lang="fr-FR" sz="2800">
                <a:solidFill>
                  <a:schemeClr val="tx1">
                    <a:lumMod val="50000"/>
                    <a:lumOff val="50000"/>
                  </a:schemeClr>
                </a:solidFill>
              </a:rPr>
              <a:t>Évaluer, affiner et réimplanter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FD7311-4AB1-A240-8C44-2ECDD6DF7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316"/>
            <a:ext cx="12192000" cy="908050"/>
          </a:xfrm>
        </p:spPr>
        <p:txBody>
          <a:bodyPr/>
          <a:lstStyle/>
          <a:p>
            <a:r>
              <a:rPr lang="fr-FR"/>
              <a:t>Ce que nous verrons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A5041E-B76E-C942-8F73-9D33F010C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0348326-2B66-EB47-A382-1E2F28B75654}" type="slidenum">
              <a:rPr lang="fr-FR" smtClean="0"/>
              <a:pPr/>
              <a:t>9</a:t>
            </a:fld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Entrée manuscrite 5">
                <a:extLst>
                  <a:ext uri="{FF2B5EF4-FFF2-40B4-BE49-F238E27FC236}">
                    <a16:creationId xmlns:a16="http://schemas.microsoft.com/office/drawing/2014/main" id="{D71D6526-B448-EC4A-AE62-493CADC07541}"/>
                  </a:ext>
                </a:extLst>
              </p14:cNvPr>
              <p14:cNvContentPartPr/>
              <p14:nvPr/>
            </p14:nvContentPartPr>
            <p14:xfrm>
              <a:off x="3511855" y="7088649"/>
              <a:ext cx="360" cy="360"/>
            </p14:xfrm>
          </p:contentPart>
        </mc:Choice>
        <mc:Fallback xmlns="">
          <p:pic>
            <p:nvPicPr>
              <p:cNvPr id="6" name="Entrée manuscrite 5">
                <a:extLst>
                  <a:ext uri="{FF2B5EF4-FFF2-40B4-BE49-F238E27FC236}">
                    <a16:creationId xmlns:a16="http://schemas.microsoft.com/office/drawing/2014/main" id="{D71D6526-B448-EC4A-AE62-493CADC075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93855" y="7070649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Espace réservé du numéro de diapositive 1">
            <a:extLst>
              <a:ext uri="{FF2B5EF4-FFF2-40B4-BE49-F238E27FC236}">
                <a16:creationId xmlns:a16="http://schemas.microsoft.com/office/drawing/2014/main" id="{58E570E4-D3BD-3746-903B-2EA4610F4449}"/>
              </a:ext>
            </a:extLst>
          </p:cNvPr>
          <p:cNvSpPr txBox="1">
            <a:spLocks/>
          </p:cNvSpPr>
          <p:nvPr/>
        </p:nvSpPr>
        <p:spPr>
          <a:xfrm>
            <a:off x="11528117" y="590527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i="0" kern="1200">
                <a:solidFill>
                  <a:srgbClr val="1F5FA0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[</a:t>
            </a:r>
            <a:fld id="{BA48B7D7-59AC-0446-BB1A-2C303452003D}" type="slidenum">
              <a:rPr lang="fr-FR" smtClean="0"/>
              <a:pPr/>
              <a:t>9</a:t>
            </a:fld>
            <a:r>
              <a:rPr lang="fr-FR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310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̀me_CPU_jun2020">
  <a:themeElements>
    <a:clrScheme name="Bleu chau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jd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̀me_CPU_jun2020" id="{B126B6AE-E67A-E249-8400-8817FB33330C}" vid="{46AC93E3-0801-3B48-913D-ACE5091B4C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faultSectionNames xmlns="7a8728cc-2fa9-4e9b-a0d2-13bdcafa2c75" xsi:nil="true"/>
    <Invited_Members xmlns="7a8728cc-2fa9-4e9b-a0d2-13bdcafa2c75" xsi:nil="true"/>
    <CultureName xmlns="7a8728cc-2fa9-4e9b-a0d2-13bdcafa2c75" xsi:nil="true"/>
    <Leaders xmlns="7a8728cc-2fa9-4e9b-a0d2-13bdcafa2c75">
      <UserInfo>
        <DisplayName/>
        <AccountId xsi:nil="true"/>
        <AccountType/>
      </UserInfo>
    </Leaders>
    <Templates xmlns="7a8728cc-2fa9-4e9b-a0d2-13bdcafa2c75" xsi:nil="true"/>
    <FolderType xmlns="7a8728cc-2fa9-4e9b-a0d2-13bdcafa2c75" xsi:nil="true"/>
    <Owner xmlns="7a8728cc-2fa9-4e9b-a0d2-13bdcafa2c75">
      <UserInfo>
        <DisplayName/>
        <AccountId xsi:nil="true"/>
        <AccountType/>
      </UserInfo>
    </Owner>
    <Distribution_Groups xmlns="7a8728cc-2fa9-4e9b-a0d2-13bdcafa2c75" xsi:nil="true"/>
    <LMS_Mappings xmlns="7a8728cc-2fa9-4e9b-a0d2-13bdcafa2c75" xsi:nil="true"/>
    <Invited_Leaders xmlns="7a8728cc-2fa9-4e9b-a0d2-13bdcafa2c75" xsi:nil="true"/>
    <NotebookType xmlns="7a8728cc-2fa9-4e9b-a0d2-13bdcafa2c75" xsi:nil="true"/>
    <Math_Settings xmlns="7a8728cc-2fa9-4e9b-a0d2-13bdcafa2c75" xsi:nil="true"/>
    <Teams_Channel_Section_Location xmlns="7a8728cc-2fa9-4e9b-a0d2-13bdcafa2c75" xsi:nil="true"/>
    <AppVersion xmlns="7a8728cc-2fa9-4e9b-a0d2-13bdcafa2c75" xsi:nil="true"/>
    <Members xmlns="7a8728cc-2fa9-4e9b-a0d2-13bdcafa2c75">
      <UserInfo>
        <DisplayName/>
        <AccountId xsi:nil="true"/>
        <AccountType/>
      </UserInfo>
    </Members>
    <Member_Groups xmlns="7a8728cc-2fa9-4e9b-a0d2-13bdcafa2c75">
      <UserInfo>
        <DisplayName/>
        <AccountId xsi:nil="true"/>
        <AccountType/>
      </UserInfo>
    </Member_Groups>
    <Self_Registration_Enabled xmlns="7a8728cc-2fa9-4e9b-a0d2-13bdcafa2c75" xsi:nil="true"/>
    <Is_Collaboration_Space_Locked xmlns="7a8728cc-2fa9-4e9b-a0d2-13bdcafa2c75" xsi:nil="true"/>
    <TeamsChannelId xmlns="7a8728cc-2fa9-4e9b-a0d2-13bdcafa2c75" xsi:nil="true"/>
    <IsNotebookLocked xmlns="7a8728cc-2fa9-4e9b-a0d2-13bdcafa2c75" xsi:nil="true"/>
    <Has_Leaders_Only_SectionGroup xmlns="7a8728cc-2fa9-4e9b-a0d2-13bdcafa2c7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3CEEC784BF884CB6C537003C337525" ma:contentTypeVersion="33" ma:contentTypeDescription="Crée un document." ma:contentTypeScope="" ma:versionID="148385dc1cd0f73013b5abf894eba28c">
  <xsd:schema xmlns:xsd="http://www.w3.org/2001/XMLSchema" xmlns:xs="http://www.w3.org/2001/XMLSchema" xmlns:p="http://schemas.microsoft.com/office/2006/metadata/properties" xmlns:ns2="7a8728cc-2fa9-4e9b-a0d2-13bdcafa2c75" xmlns:ns3="73851328-8e20-48e6-b294-78d57b586f99" targetNamespace="http://schemas.microsoft.com/office/2006/metadata/properties" ma:root="true" ma:fieldsID="56c396529fd0fcc556e8d53c55442a61" ns2:_="" ns3:_="">
    <xsd:import namespace="7a8728cc-2fa9-4e9b-a0d2-13bdcafa2c75"/>
    <xsd:import namespace="73851328-8e20-48e6-b294-78d57b586f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728cc-2fa9-4e9b-a0d2-13bdcafa2c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20" nillable="true" ma:displayName="Notebook Type" ma:internalName="NotebookType">
      <xsd:simpleType>
        <xsd:restriction base="dms:Text"/>
      </xsd:simpleType>
    </xsd:element>
    <xsd:element name="FolderType" ma:index="21" nillable="true" ma:displayName="Folder Type" ma:internalName="FolderType">
      <xsd:simpleType>
        <xsd:restriction base="dms:Text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AppVersion" ma:index="23" nillable="true" ma:displayName="App Version" ma:internalName="AppVersion">
      <xsd:simpleType>
        <xsd:restriction base="dms:Text"/>
      </xsd:simpleType>
    </xsd:element>
    <xsd:element name="TeamsChannelId" ma:index="24" nillable="true" ma:displayName="Teams Channel Id" ma:internalName="TeamsChannelId">
      <xsd:simpleType>
        <xsd:restriction base="dms:Text"/>
      </xsd:simpleType>
    </xsd:element>
    <xsd:element name="Owner" ma:index="2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6" nillable="true" ma:displayName="Math Settings" ma:internalName="Math_Settings">
      <xsd:simpleType>
        <xsd:restriction base="dms:Text"/>
      </xsd:simpleType>
    </xsd:element>
    <xsd:element name="DefaultSectionNames" ma:index="2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8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9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30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1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4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5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6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7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38" nillable="true" ma:displayName="Is Collaboration Space Locked" ma:internalName="Is_Collaboration_Space_Locked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  <xsd:element name="Teams_Channel_Section_Location" ma:index="40" nillable="true" ma:displayName="Teams Channel Section Location" ma:internalName="Teams_Channel_Section_Lo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851328-8e20-48e6-b294-78d57b586f9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973162-266F-4689-98AB-4DDD8536945D}">
  <ds:schemaRefs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05f41121-78b3-4379-a4cb-00662f27e26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E460B46-F450-4900-B58D-94AB499EBA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307291-483F-42B4-809F-CE885025164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2556</Words>
  <Application>Microsoft Macintosh PowerPoint</Application>
  <PresentationFormat>Grand écran</PresentationFormat>
  <Paragraphs>404</Paragraphs>
  <Slides>54</Slides>
  <Notes>45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64" baseType="lpstr">
      <vt:lpstr>Arial</vt:lpstr>
      <vt:lpstr>Avenir Next</vt:lpstr>
      <vt:lpstr>Avenir Next Demi Bold</vt:lpstr>
      <vt:lpstr>Avenir Next Medium</vt:lpstr>
      <vt:lpstr>Calibri</vt:lpstr>
      <vt:lpstr>Corbel</vt:lpstr>
      <vt:lpstr>Times New Roman</vt:lpstr>
      <vt:lpstr>Verdana</vt:lpstr>
      <vt:lpstr>Wingdings</vt:lpstr>
      <vt:lpstr>Thème_CPU_jun2020</vt:lpstr>
      <vt:lpstr>Les webinaires portant sur la FAD Pratiques inclusives en formation à distance 14 octobre 2020</vt:lpstr>
      <vt:lpstr>Ce que nous verrons</vt:lpstr>
      <vt:lpstr>Effets de la FAD</vt:lpstr>
      <vt:lpstr>Effets de la FAD</vt:lpstr>
      <vt:lpstr>Effets de la FAD</vt:lpstr>
      <vt:lpstr>Ce que nous verrons</vt:lpstr>
      <vt:lpstr>La conception universelle de l’apprentissage</vt:lpstr>
      <vt:lpstr>La conception universelle de l’apprentissage</vt:lpstr>
      <vt:lpstr>Ce que nous verrons</vt:lpstr>
      <vt:lpstr>La conception inclusive en FAD</vt:lpstr>
      <vt:lpstr>La conception inclusive en FAD</vt:lpstr>
      <vt:lpstr>La conception inclusive en FAD</vt:lpstr>
      <vt:lpstr>La conception inclusive en FAD</vt:lpstr>
      <vt:lpstr>Anticiper les barrières à l’apprentissage </vt:lpstr>
      <vt:lpstr>Anticiper les barrières à l’apprentissage</vt:lpstr>
      <vt:lpstr>Anticiper les barrières à l’apprentissage</vt:lpstr>
      <vt:lpstr>Anticiper les barrières à l’apprentissage</vt:lpstr>
      <vt:lpstr>Anticiper les barrières à l’apprentissage</vt:lpstr>
      <vt:lpstr>Garantir l’accessibilité de l’enseignement</vt:lpstr>
      <vt:lpstr>Garantir l’accessibilité de l’enseignement</vt:lpstr>
      <vt:lpstr>Garantir l’accessibilité de l’enseignement</vt:lpstr>
      <vt:lpstr>Garantir l’accessibilité de l’enseignement</vt:lpstr>
      <vt:lpstr>Garantir l’accessibilité de l’enseignement</vt:lpstr>
      <vt:lpstr>Ce que nous verrons</vt:lpstr>
      <vt:lpstr>Expliciter les attentes</vt:lpstr>
      <vt:lpstr>Expliciter les attentes</vt:lpstr>
      <vt:lpstr>Expliciter les attentes</vt:lpstr>
      <vt:lpstr>Soutenir l’apprentissage asynchrone</vt:lpstr>
      <vt:lpstr>Soutenir l’apprentissage asynchrone</vt:lpstr>
      <vt:lpstr>Promouvoir la prise de note collective</vt:lpstr>
      <vt:lpstr>Promouvoir la prise de note collective</vt:lpstr>
      <vt:lpstr>Impliquer les étudiant(e)s</vt:lpstr>
      <vt:lpstr>Impliquer les étudiant(e)s</vt:lpstr>
      <vt:lpstr>Impliquer les étudiant(e)s</vt:lpstr>
      <vt:lpstr>Ce que nous verrons</vt:lpstr>
      <vt:lpstr>Évaluer, affiner et réimplanter</vt:lpstr>
      <vt:lpstr>En conclusion</vt:lpstr>
      <vt:lpstr>En conclusion </vt:lpstr>
      <vt:lpstr>Malcolm de Chazal Philosophe et poète mauricien</vt:lpstr>
      <vt:lpstr>Présentation PowerPoint</vt:lpstr>
      <vt:lpstr>Bonus :  La CUA en sept étapes</vt:lpstr>
      <vt:lpstr>La CUA en sept étapes</vt:lpstr>
      <vt:lpstr>Implanter la CUA en sept étapes</vt:lpstr>
      <vt:lpstr>Présentation PowerPoint</vt:lpstr>
      <vt:lpstr>Présentation PowerPoint</vt:lpstr>
      <vt:lpstr>Implanter la CUA en sept étapes</vt:lpstr>
      <vt:lpstr>Implanter la CUA en sept étapes</vt:lpstr>
      <vt:lpstr>Implanter la CUA en sept étapes</vt:lpstr>
      <vt:lpstr>Implanter la CUA en sept étapes</vt:lpstr>
      <vt:lpstr>Implanter la CUA en sept étapes</vt:lpstr>
      <vt:lpstr>Implanter la CUA en sept étapes</vt:lpstr>
      <vt:lpstr>La CUA en sept étapes (résumé)</vt:lpstr>
      <vt:lpstr>Références bibliographiques</vt:lpstr>
      <vt:lpstr>Sources des images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mylène choquette</dc:creator>
  <cp:lastModifiedBy>Gauthier Guylaine</cp:lastModifiedBy>
  <cp:revision>1</cp:revision>
  <dcterms:created xsi:type="dcterms:W3CDTF">2020-01-08T15:21:41Z</dcterms:created>
  <dcterms:modified xsi:type="dcterms:W3CDTF">2021-03-04T22:02:19Z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0x010100F23CEEC784BF884CB6C537003C337525</vt:lpwstr>
  </property>
</Properties>
</file>