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80" r:id="rId5"/>
    <p:sldId id="270" r:id="rId6"/>
    <p:sldId id="266" r:id="rId7"/>
    <p:sldId id="311" r:id="rId8"/>
    <p:sldId id="294" r:id="rId9"/>
    <p:sldId id="312" r:id="rId10"/>
    <p:sldId id="295" r:id="rId11"/>
    <p:sldId id="296" r:id="rId12"/>
    <p:sldId id="288" r:id="rId13"/>
    <p:sldId id="297" r:id="rId14"/>
    <p:sldId id="298" r:id="rId15"/>
    <p:sldId id="314" r:id="rId16"/>
    <p:sldId id="299" r:id="rId17"/>
    <p:sldId id="300" r:id="rId18"/>
    <p:sldId id="301" r:id="rId19"/>
    <p:sldId id="313" r:id="rId20"/>
    <p:sldId id="302" r:id="rId21"/>
    <p:sldId id="303" r:id="rId22"/>
    <p:sldId id="315" r:id="rId23"/>
    <p:sldId id="289" r:id="rId24"/>
    <p:sldId id="304" r:id="rId25"/>
    <p:sldId id="307" r:id="rId26"/>
    <p:sldId id="305" r:id="rId27"/>
    <p:sldId id="308" r:id="rId28"/>
    <p:sldId id="306" r:id="rId29"/>
    <p:sldId id="309" r:id="rId30"/>
    <p:sldId id="316" r:id="rId31"/>
    <p:sldId id="287"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80000" autoAdjust="0"/>
  </p:normalViewPr>
  <p:slideViewPr>
    <p:cSldViewPr snapToGrid="0">
      <p:cViewPr varScale="1">
        <p:scale>
          <a:sx n="73" d="100"/>
          <a:sy n="73" d="100"/>
        </p:scale>
        <p:origin x="1914" y="60"/>
      </p:cViewPr>
      <p:guideLst/>
    </p:cSldViewPr>
  </p:slideViewPr>
  <p:notesTextViewPr>
    <p:cViewPr>
      <p:scale>
        <a:sx n="1" d="1"/>
        <a:sy n="1" d="1"/>
      </p:scale>
      <p:origin x="0" y="0"/>
    </p:cViewPr>
  </p:notesText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5DDDBE-9402-4A14-BCDD-AD783CD77FD8}" type="datetimeFigureOut">
              <a:rPr lang="fr-CA" smtClean="0"/>
              <a:t>2020-11-19</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FD150-02AC-49EE-BBE3-1AFBFDC96B8F}" type="slidenum">
              <a:rPr lang="fr-CA" smtClean="0"/>
              <a:t>‹N°›</a:t>
            </a:fld>
            <a:endParaRPr lang="fr-CA"/>
          </a:p>
        </p:txBody>
      </p:sp>
    </p:spTree>
    <p:extLst>
      <p:ext uri="{BB962C8B-B14F-4D97-AF65-F5344CB8AC3E}">
        <p14:creationId xmlns:p14="http://schemas.microsoft.com/office/powerpoint/2010/main" val="4254703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a:t>
            </a:fld>
            <a:endParaRPr lang="fr-CA"/>
          </a:p>
        </p:txBody>
      </p:sp>
    </p:spTree>
    <p:extLst>
      <p:ext uri="{BB962C8B-B14F-4D97-AF65-F5344CB8AC3E}">
        <p14:creationId xmlns:p14="http://schemas.microsoft.com/office/powerpoint/2010/main" val="207385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17</a:t>
            </a:fld>
            <a:endParaRPr lang="fr-CA"/>
          </a:p>
        </p:txBody>
      </p:sp>
    </p:spTree>
    <p:extLst>
      <p:ext uri="{BB962C8B-B14F-4D97-AF65-F5344CB8AC3E}">
        <p14:creationId xmlns:p14="http://schemas.microsoft.com/office/powerpoint/2010/main" val="3171114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18</a:t>
            </a:fld>
            <a:endParaRPr lang="fr-CA"/>
          </a:p>
        </p:txBody>
      </p:sp>
    </p:spTree>
    <p:extLst>
      <p:ext uri="{BB962C8B-B14F-4D97-AF65-F5344CB8AC3E}">
        <p14:creationId xmlns:p14="http://schemas.microsoft.com/office/powerpoint/2010/main" val="2467811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20</a:t>
            </a:fld>
            <a:endParaRPr lang="fr-CA"/>
          </a:p>
        </p:txBody>
      </p:sp>
    </p:spTree>
    <p:extLst>
      <p:ext uri="{BB962C8B-B14F-4D97-AF65-F5344CB8AC3E}">
        <p14:creationId xmlns:p14="http://schemas.microsoft.com/office/powerpoint/2010/main" val="1191854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21</a:t>
            </a:fld>
            <a:endParaRPr lang="fr-CA"/>
          </a:p>
        </p:txBody>
      </p:sp>
    </p:spTree>
    <p:extLst>
      <p:ext uri="{BB962C8B-B14F-4D97-AF65-F5344CB8AC3E}">
        <p14:creationId xmlns:p14="http://schemas.microsoft.com/office/powerpoint/2010/main" val="849766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aseline="0" dirty="0" smtClean="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23</a:t>
            </a:fld>
            <a:endParaRPr lang="fr-CA"/>
          </a:p>
        </p:txBody>
      </p:sp>
    </p:spTree>
    <p:extLst>
      <p:ext uri="{BB962C8B-B14F-4D97-AF65-F5344CB8AC3E}">
        <p14:creationId xmlns:p14="http://schemas.microsoft.com/office/powerpoint/2010/main" val="838575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25</a:t>
            </a:fld>
            <a:endParaRPr lang="fr-CA"/>
          </a:p>
        </p:txBody>
      </p:sp>
    </p:spTree>
    <p:extLst>
      <p:ext uri="{BB962C8B-B14F-4D97-AF65-F5344CB8AC3E}">
        <p14:creationId xmlns:p14="http://schemas.microsoft.com/office/powerpoint/2010/main" val="2333049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5</a:t>
            </a:fld>
            <a:endParaRPr lang="fr-CA"/>
          </a:p>
        </p:txBody>
      </p:sp>
    </p:spTree>
    <p:extLst>
      <p:ext uri="{BB962C8B-B14F-4D97-AF65-F5344CB8AC3E}">
        <p14:creationId xmlns:p14="http://schemas.microsoft.com/office/powerpoint/2010/main" val="2682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7</a:t>
            </a:fld>
            <a:endParaRPr lang="fr-CA"/>
          </a:p>
        </p:txBody>
      </p:sp>
    </p:spTree>
    <p:extLst>
      <p:ext uri="{BB962C8B-B14F-4D97-AF65-F5344CB8AC3E}">
        <p14:creationId xmlns:p14="http://schemas.microsoft.com/office/powerpoint/2010/main" val="4162044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8</a:t>
            </a:fld>
            <a:endParaRPr lang="fr-CA"/>
          </a:p>
        </p:txBody>
      </p:sp>
    </p:spTree>
    <p:extLst>
      <p:ext uri="{BB962C8B-B14F-4D97-AF65-F5344CB8AC3E}">
        <p14:creationId xmlns:p14="http://schemas.microsoft.com/office/powerpoint/2010/main" val="15367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aseline="0" dirty="0" smtClean="0"/>
          </a:p>
          <a:p>
            <a:endParaRPr lang="fr-CA" baseline="0" dirty="0" smtClean="0"/>
          </a:p>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11</a:t>
            </a:fld>
            <a:endParaRPr lang="fr-CA"/>
          </a:p>
        </p:txBody>
      </p:sp>
    </p:spTree>
    <p:extLst>
      <p:ext uri="{BB962C8B-B14F-4D97-AF65-F5344CB8AC3E}">
        <p14:creationId xmlns:p14="http://schemas.microsoft.com/office/powerpoint/2010/main" val="188923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12</a:t>
            </a:fld>
            <a:endParaRPr lang="fr-CA"/>
          </a:p>
        </p:txBody>
      </p:sp>
    </p:spTree>
    <p:extLst>
      <p:ext uri="{BB962C8B-B14F-4D97-AF65-F5344CB8AC3E}">
        <p14:creationId xmlns:p14="http://schemas.microsoft.com/office/powerpoint/2010/main" val="3554925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1" dirty="0" smtClean="0"/>
              <a:t/>
            </a:r>
            <a:br>
              <a:rPr lang="fr-CA" sz="1200" b="1" dirty="0" smtClean="0"/>
            </a:br>
            <a:r>
              <a:rPr lang="fr-CA" dirty="0" smtClean="0"/>
              <a:t/>
            </a:r>
            <a:br>
              <a:rPr lang="fr-CA" dirty="0" smtClean="0"/>
            </a:br>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13</a:t>
            </a:fld>
            <a:endParaRPr lang="fr-CA"/>
          </a:p>
        </p:txBody>
      </p:sp>
    </p:spTree>
    <p:extLst>
      <p:ext uri="{BB962C8B-B14F-4D97-AF65-F5344CB8AC3E}">
        <p14:creationId xmlns:p14="http://schemas.microsoft.com/office/powerpoint/2010/main" val="3725072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14</a:t>
            </a:fld>
            <a:endParaRPr lang="fr-CA"/>
          </a:p>
        </p:txBody>
      </p:sp>
    </p:spTree>
    <p:extLst>
      <p:ext uri="{BB962C8B-B14F-4D97-AF65-F5344CB8AC3E}">
        <p14:creationId xmlns:p14="http://schemas.microsoft.com/office/powerpoint/2010/main" val="4272990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15</a:t>
            </a:fld>
            <a:endParaRPr lang="fr-CA"/>
          </a:p>
        </p:txBody>
      </p:sp>
    </p:spTree>
    <p:extLst>
      <p:ext uri="{BB962C8B-B14F-4D97-AF65-F5344CB8AC3E}">
        <p14:creationId xmlns:p14="http://schemas.microsoft.com/office/powerpoint/2010/main" val="4180776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Espace réservé pour une image  9"/>
          <p:cNvSpPr>
            <a:spLocks noGrp="1"/>
          </p:cNvSpPr>
          <p:nvPr>
            <p:ph type="pic" sz="quarter" idx="13"/>
          </p:nvPr>
        </p:nvSpPr>
        <p:spPr>
          <a:xfrm>
            <a:off x="0" y="1075037"/>
            <a:ext cx="2880000" cy="4872669"/>
          </a:xfrm>
        </p:spPr>
        <p:txBody>
          <a:bodyPr/>
          <a:lstStyle/>
          <a:p>
            <a:r>
              <a:rPr lang="fr-FR" smtClean="0"/>
              <a:t>Cliquez sur l'icône pour ajouter une image</a:t>
            </a:r>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6" name="Titre 12"/>
          <p:cNvSpPr>
            <a:spLocks noGrp="1"/>
          </p:cNvSpPr>
          <p:nvPr>
            <p:ph type="title" hasCustomPrompt="1"/>
          </p:nvPr>
        </p:nvSpPr>
        <p:spPr>
          <a:xfrm>
            <a:off x="3026628" y="3040232"/>
            <a:ext cx="5488722" cy="1616386"/>
          </a:xfrm>
        </p:spPr>
        <p:txBody>
          <a:bodyPr anchor="b"/>
          <a:lstStyle>
            <a:lvl1pPr>
              <a:defRPr b="1">
                <a:solidFill>
                  <a:schemeClr val="accent1"/>
                </a:solidFill>
                <a:latin typeface="+mj-lt"/>
              </a:defRPr>
            </a:lvl1pPr>
          </a:lstStyle>
          <a:p>
            <a:r>
              <a:rPr lang="fr-FR" smtClean="0"/>
              <a:t>Titre de la présentation</a:t>
            </a:r>
            <a:endParaRPr lang="fr-CA"/>
          </a:p>
        </p:txBody>
      </p:sp>
      <p:sp>
        <p:nvSpPr>
          <p:cNvPr id="17" name="Espace réservé du texte 14"/>
          <p:cNvSpPr>
            <a:spLocks noGrp="1"/>
          </p:cNvSpPr>
          <p:nvPr>
            <p:ph type="body" sz="quarter" idx="14" hasCustomPrompt="1"/>
          </p:nvPr>
        </p:nvSpPr>
        <p:spPr>
          <a:xfrm>
            <a:off x="3027363" y="4656618"/>
            <a:ext cx="5487987" cy="1279045"/>
          </a:xfrm>
        </p:spPr>
        <p:txBody>
          <a:bodyPr anchor="b">
            <a:normAutofit/>
          </a:bodyPr>
          <a:lstStyle>
            <a:lvl1pPr marL="0" indent="0">
              <a:buNone/>
              <a:defRPr sz="1800" b="0" i="0" baseline="0"/>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Tree>
    <p:extLst>
      <p:ext uri="{BB962C8B-B14F-4D97-AF65-F5344CB8AC3E}">
        <p14:creationId xmlns:p14="http://schemas.microsoft.com/office/powerpoint/2010/main" val="31242093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e intercalair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tx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lumMod val="40000"/>
                    <a:lumOff val="60000"/>
                  </a:schemeClr>
                </a:solidFill>
              </a:defRPr>
            </a:lvl1pPr>
          </a:lstStyle>
          <a:p>
            <a:pPr lvl="0"/>
            <a:r>
              <a:rPr lang="fr-CA" smtClean="0"/>
              <a:t>Titre de la page intercalaire</a:t>
            </a:r>
            <a:endParaRPr lang="fr-CA"/>
          </a:p>
        </p:txBody>
      </p:sp>
    </p:spTree>
    <p:extLst>
      <p:ext uri="{BB962C8B-B14F-4D97-AF65-F5344CB8AC3E}">
        <p14:creationId xmlns:p14="http://schemas.microsoft.com/office/powerpoint/2010/main" val="31949742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intercalair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343994"/>
            <a:ext cx="2057400" cy="365125"/>
          </a:xfrm>
        </p:spPr>
        <p:txBody>
          <a:bodyPr/>
          <a:lstStyle>
            <a:lvl1pPr>
              <a:defRPr>
                <a:solidFill>
                  <a:schemeClr val="bg1"/>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a:xfrm>
            <a:off x="3028950" y="6343994"/>
            <a:ext cx="3086100" cy="365125"/>
          </a:xfrm>
        </p:spPr>
        <p:txBody>
          <a:bodyPr/>
          <a:lstStyle>
            <a:lvl1pPr>
              <a:defRPr>
                <a:solidFill>
                  <a:schemeClr val="bg1"/>
                </a:solidFill>
              </a:defRPr>
            </a:lvl1pPr>
          </a:lstStyle>
          <a:p>
            <a:endParaRPr lang="fr-CA"/>
          </a:p>
        </p:txBody>
      </p:sp>
      <p:sp>
        <p:nvSpPr>
          <p:cNvPr id="6" name="Espace réservé du numéro de diapositive 5"/>
          <p:cNvSpPr>
            <a:spLocks noGrp="1"/>
          </p:cNvSpPr>
          <p:nvPr>
            <p:ph type="sldNum" sz="quarter" idx="12"/>
          </p:nvPr>
        </p:nvSpPr>
        <p:spPr>
          <a:xfrm>
            <a:off x="6457950" y="6343994"/>
            <a:ext cx="2057400" cy="365125"/>
          </a:xfrm>
        </p:spPr>
        <p:txBody>
          <a:bodyPr/>
          <a:lstStyle>
            <a:lvl1pPr>
              <a:defRPr>
                <a:solidFill>
                  <a:schemeClr val="bg1"/>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bg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bg1"/>
                </a:solidFill>
              </a:defRPr>
            </a:lvl1pPr>
          </a:lstStyle>
          <a:p>
            <a:pPr lvl="0"/>
            <a:r>
              <a:rPr lang="fr-CA" smtClean="0"/>
              <a:t>Titre de la page intercalaire</a:t>
            </a:r>
            <a:endParaRPr lang="fr-CA"/>
          </a:p>
        </p:txBody>
      </p:sp>
    </p:spTree>
    <p:extLst>
      <p:ext uri="{BB962C8B-B14F-4D97-AF65-F5344CB8AC3E}">
        <p14:creationId xmlns:p14="http://schemas.microsoft.com/office/powerpoint/2010/main" val="2699070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intercalair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331637"/>
            <a:ext cx="2057400" cy="365125"/>
          </a:xfrm>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a:xfrm>
            <a:off x="3028950" y="6331637"/>
            <a:ext cx="3086100" cy="365125"/>
          </a:xfrm>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a:xfrm>
            <a:off x="6457950" y="6331637"/>
            <a:ext cx="2057400" cy="365125"/>
          </a:xfrm>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bg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lumMod val="40000"/>
                    <a:lumOff val="60000"/>
                  </a:schemeClr>
                </a:solidFill>
              </a:defRPr>
            </a:lvl1pPr>
          </a:lstStyle>
          <a:p>
            <a:pPr lvl="0"/>
            <a:r>
              <a:rPr lang="fr-CA" smtClean="0"/>
              <a:t>Titre de la page intercalaire</a:t>
            </a:r>
            <a:endParaRPr lang="fr-CA"/>
          </a:p>
        </p:txBody>
      </p:sp>
    </p:spTree>
    <p:extLst>
      <p:ext uri="{BB962C8B-B14F-4D97-AF65-F5344CB8AC3E}">
        <p14:creationId xmlns:p14="http://schemas.microsoft.com/office/powerpoint/2010/main" val="39574469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e intercalaire 5">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418136"/>
            <a:ext cx="2057400" cy="365125"/>
          </a:xfrm>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a:xfrm>
            <a:off x="3028950" y="6418136"/>
            <a:ext cx="3086100" cy="365125"/>
          </a:xfrm>
        </p:spPr>
        <p:txBody>
          <a:bodyPr/>
          <a:lstStyle/>
          <a:p>
            <a:endParaRPr lang="fr-CA"/>
          </a:p>
        </p:txBody>
      </p:sp>
      <p:sp>
        <p:nvSpPr>
          <p:cNvPr id="6" name="Espace réservé du numéro de diapositive 5"/>
          <p:cNvSpPr>
            <a:spLocks noGrp="1"/>
          </p:cNvSpPr>
          <p:nvPr>
            <p:ph type="sldNum" sz="quarter" idx="12"/>
          </p:nvPr>
        </p:nvSpPr>
        <p:spPr>
          <a:xfrm>
            <a:off x="6457950" y="6418136"/>
            <a:ext cx="2057400" cy="365125"/>
          </a:xfrm>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tx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solidFill>
              </a:defRPr>
            </a:lvl1pPr>
          </a:lstStyle>
          <a:p>
            <a:pPr lvl="0"/>
            <a:r>
              <a:rPr lang="fr-CA" smtClean="0"/>
              <a:t>Titre de la page intercalaire</a:t>
            </a:r>
            <a:endParaRPr lang="fr-CA"/>
          </a:p>
        </p:txBody>
      </p:sp>
      <p:sp>
        <p:nvSpPr>
          <p:cNvPr id="7" name="Espace réservé pour une image  6"/>
          <p:cNvSpPr>
            <a:spLocks noGrp="1"/>
          </p:cNvSpPr>
          <p:nvPr>
            <p:ph type="pic" sz="quarter" idx="15"/>
          </p:nvPr>
        </p:nvSpPr>
        <p:spPr>
          <a:xfrm>
            <a:off x="0" y="1695450"/>
            <a:ext cx="9144000" cy="1562100"/>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40951491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intercalaire 6">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418136"/>
            <a:ext cx="2057400" cy="365125"/>
          </a:xfrm>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a:xfrm>
            <a:off x="3028950" y="6418136"/>
            <a:ext cx="3086100" cy="365125"/>
          </a:xfrm>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a:xfrm>
            <a:off x="6457950" y="6418136"/>
            <a:ext cx="2057400" cy="365125"/>
          </a:xfrm>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tx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lumMod val="40000"/>
                    <a:lumOff val="60000"/>
                  </a:schemeClr>
                </a:solidFill>
              </a:defRPr>
            </a:lvl1pPr>
          </a:lstStyle>
          <a:p>
            <a:pPr lvl="0"/>
            <a:r>
              <a:rPr lang="fr-CA" smtClean="0"/>
              <a:t>Titre de la page intercalaire</a:t>
            </a:r>
            <a:endParaRPr lang="fr-CA"/>
          </a:p>
        </p:txBody>
      </p:sp>
      <p:sp>
        <p:nvSpPr>
          <p:cNvPr id="7" name="Espace réservé pour une image  6"/>
          <p:cNvSpPr>
            <a:spLocks noGrp="1"/>
          </p:cNvSpPr>
          <p:nvPr>
            <p:ph type="pic" sz="quarter" idx="15"/>
          </p:nvPr>
        </p:nvSpPr>
        <p:spPr>
          <a:xfrm>
            <a:off x="0" y="864973"/>
            <a:ext cx="9144000" cy="246035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27536590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e intercalaire 7">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331636"/>
            <a:ext cx="2057400" cy="365125"/>
          </a:xfrm>
        </p:spPr>
        <p:txBody>
          <a:bodyPr/>
          <a:lstStyle>
            <a:lvl1pPr>
              <a:defRPr>
                <a:solidFill>
                  <a:schemeClr val="bg1"/>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a:xfrm>
            <a:off x="3028950" y="6331636"/>
            <a:ext cx="3086100" cy="365125"/>
          </a:xfrm>
        </p:spPr>
        <p:txBody>
          <a:bodyPr/>
          <a:lstStyle>
            <a:lvl1pPr>
              <a:defRPr>
                <a:solidFill>
                  <a:schemeClr val="bg1"/>
                </a:solidFill>
              </a:defRPr>
            </a:lvl1pPr>
          </a:lstStyle>
          <a:p>
            <a:endParaRPr lang="fr-CA"/>
          </a:p>
        </p:txBody>
      </p:sp>
      <p:sp>
        <p:nvSpPr>
          <p:cNvPr id="6" name="Espace réservé du numéro de diapositive 5"/>
          <p:cNvSpPr>
            <a:spLocks noGrp="1"/>
          </p:cNvSpPr>
          <p:nvPr>
            <p:ph type="sldNum" sz="quarter" idx="12"/>
          </p:nvPr>
        </p:nvSpPr>
        <p:spPr>
          <a:xfrm>
            <a:off x="6457950" y="6331636"/>
            <a:ext cx="2057400" cy="365125"/>
          </a:xfrm>
        </p:spPr>
        <p:txBody>
          <a:bodyPr/>
          <a:lstStyle>
            <a:lvl1pPr>
              <a:defRPr>
                <a:solidFill>
                  <a:schemeClr val="bg1"/>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bg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bg1"/>
                </a:solidFill>
              </a:defRPr>
            </a:lvl1pPr>
          </a:lstStyle>
          <a:p>
            <a:pPr lvl="0"/>
            <a:r>
              <a:rPr lang="fr-CA" smtClean="0"/>
              <a:t>Titre de la page intercalaire</a:t>
            </a:r>
            <a:endParaRPr lang="fr-CA"/>
          </a:p>
        </p:txBody>
      </p:sp>
      <p:sp>
        <p:nvSpPr>
          <p:cNvPr id="7" name="Espace réservé pour une image  6"/>
          <p:cNvSpPr>
            <a:spLocks noGrp="1"/>
          </p:cNvSpPr>
          <p:nvPr>
            <p:ph type="pic" sz="quarter" idx="15"/>
          </p:nvPr>
        </p:nvSpPr>
        <p:spPr>
          <a:xfrm>
            <a:off x="0" y="864973"/>
            <a:ext cx="9144000" cy="246035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17501362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positive intercalaire 8">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28650" y="6343994"/>
            <a:ext cx="2057400" cy="365125"/>
          </a:xfrm>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a:xfrm>
            <a:off x="3028950" y="6343994"/>
            <a:ext cx="3086100" cy="365125"/>
          </a:xfrm>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a:xfrm>
            <a:off x="6457950" y="6343994"/>
            <a:ext cx="2057400" cy="365125"/>
          </a:xfrm>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bg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lumMod val="40000"/>
                    <a:lumOff val="60000"/>
                  </a:schemeClr>
                </a:solidFill>
              </a:defRPr>
            </a:lvl1pPr>
          </a:lstStyle>
          <a:p>
            <a:pPr lvl="0"/>
            <a:r>
              <a:rPr lang="fr-CA" smtClean="0"/>
              <a:t>Titre de la page intercalaire</a:t>
            </a:r>
            <a:endParaRPr lang="fr-CA"/>
          </a:p>
        </p:txBody>
      </p:sp>
      <p:sp>
        <p:nvSpPr>
          <p:cNvPr id="7" name="Espace réservé pour une image  6"/>
          <p:cNvSpPr>
            <a:spLocks noGrp="1"/>
          </p:cNvSpPr>
          <p:nvPr>
            <p:ph type="pic" sz="quarter" idx="15"/>
          </p:nvPr>
        </p:nvSpPr>
        <p:spPr>
          <a:xfrm>
            <a:off x="0" y="864973"/>
            <a:ext cx="9144000" cy="246035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27390248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solidFill>
              </a:defRPr>
            </a:lvl1p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212117046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Tree>
    <p:extLst>
      <p:ext uri="{BB962C8B-B14F-4D97-AF65-F5344CB8AC3E}">
        <p14:creationId xmlns:p14="http://schemas.microsoft.com/office/powerpoint/2010/main" val="279301043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1"/>
                </a:solidFill>
              </a:defRPr>
            </a:lvl1pPr>
          </a:lstStyle>
          <a:p>
            <a:r>
              <a:rPr lang="fr-FR" smtClean="0"/>
              <a:t>Modifiez le style du titre</a:t>
            </a:r>
            <a:endParaRPr lang="fr-CA"/>
          </a:p>
        </p:txBody>
      </p:sp>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solidFill>
                  <a:schemeClr val="bg1"/>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bg1"/>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2DA8EAFC-81DC-49F2-A588-2F44970C23CF}" type="slidenum">
              <a:rPr lang="fr-CA" smtClean="0"/>
              <a:pPr/>
              <a:t>‹N°›</a:t>
            </a:fld>
            <a:endParaRPr lang="fr-CA"/>
          </a:p>
        </p:txBody>
      </p:sp>
    </p:spTree>
    <p:extLst>
      <p:ext uri="{BB962C8B-B14F-4D97-AF65-F5344CB8AC3E}">
        <p14:creationId xmlns:p14="http://schemas.microsoft.com/office/powerpoint/2010/main" val="37323319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6" name="Titre 12"/>
          <p:cNvSpPr>
            <a:spLocks noGrp="1"/>
          </p:cNvSpPr>
          <p:nvPr>
            <p:ph type="title" hasCustomPrompt="1"/>
          </p:nvPr>
        </p:nvSpPr>
        <p:spPr>
          <a:xfrm>
            <a:off x="3026628" y="3040232"/>
            <a:ext cx="5488722" cy="1616386"/>
          </a:xfrm>
        </p:spPr>
        <p:txBody>
          <a:bodyPr anchor="b"/>
          <a:lstStyle>
            <a:lvl1pPr>
              <a:defRPr b="1">
                <a:solidFill>
                  <a:schemeClr val="accent1">
                    <a:lumMod val="40000"/>
                    <a:lumOff val="60000"/>
                  </a:schemeClr>
                </a:solidFill>
                <a:latin typeface="+mj-lt"/>
              </a:defRPr>
            </a:lvl1pPr>
          </a:lstStyle>
          <a:p>
            <a:r>
              <a:rPr lang="fr-FR" smtClean="0"/>
              <a:t>Titre de la présentation</a:t>
            </a:r>
            <a:endParaRPr lang="fr-CA"/>
          </a:p>
        </p:txBody>
      </p:sp>
      <p:sp>
        <p:nvSpPr>
          <p:cNvPr id="17" name="Espace réservé du texte 14"/>
          <p:cNvSpPr>
            <a:spLocks noGrp="1"/>
          </p:cNvSpPr>
          <p:nvPr>
            <p:ph type="body" sz="quarter" idx="14" hasCustomPrompt="1"/>
          </p:nvPr>
        </p:nvSpPr>
        <p:spPr>
          <a:xfrm>
            <a:off x="3027363" y="4656618"/>
            <a:ext cx="5487987" cy="1279045"/>
          </a:xfrm>
        </p:spPr>
        <p:txBody>
          <a:bodyPr anchor="b">
            <a:normAutofit/>
          </a:bodyPr>
          <a:lstStyle>
            <a:lvl1pPr marL="0" indent="0">
              <a:buNone/>
              <a:defRPr sz="1800" b="0" i="0" baseline="0"/>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
        <p:nvSpPr>
          <p:cNvPr id="9" name="Espace réservé pour une image  9"/>
          <p:cNvSpPr>
            <a:spLocks noGrp="1"/>
          </p:cNvSpPr>
          <p:nvPr>
            <p:ph type="pic" sz="quarter" idx="13"/>
          </p:nvPr>
        </p:nvSpPr>
        <p:spPr>
          <a:xfrm>
            <a:off x="0" y="1075037"/>
            <a:ext cx="2880000" cy="487266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42548952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re et contenu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Tree>
    <p:extLst>
      <p:ext uri="{BB962C8B-B14F-4D97-AF65-F5344CB8AC3E}">
        <p14:creationId xmlns:p14="http://schemas.microsoft.com/office/powerpoint/2010/main" val="290513278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titre contenu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8650" y="2325559"/>
            <a:ext cx="7886700" cy="1325563"/>
          </a:xfrm>
        </p:spPr>
        <p:txBody>
          <a:bodyPr/>
          <a:lstStyle>
            <a:lvl1pPr>
              <a:defRPr>
                <a:solidFill>
                  <a:schemeClr val="tx1"/>
                </a:solidFill>
              </a:defRPr>
            </a:lvl1pPr>
          </a:lstStyle>
          <a:p>
            <a:r>
              <a:rPr lang="fr-FR" smtClean="0"/>
              <a:t>Modifiez le style du titre</a:t>
            </a:r>
            <a:endParaRPr lang="fr-CA"/>
          </a:p>
        </p:txBody>
      </p:sp>
      <p:sp>
        <p:nvSpPr>
          <p:cNvPr id="3" name="Espace réservé du contenu 2"/>
          <p:cNvSpPr>
            <a:spLocks noGrp="1"/>
          </p:cNvSpPr>
          <p:nvPr>
            <p:ph idx="1" hasCustomPrompt="1"/>
          </p:nvPr>
        </p:nvSpPr>
        <p:spPr>
          <a:xfrm>
            <a:off x="628650" y="3651121"/>
            <a:ext cx="7886700" cy="2525841"/>
          </a:xfrm>
        </p:spPr>
        <p:txBody>
          <a:bodyPr/>
          <a:lstStyle>
            <a:lvl1pPr>
              <a:defRPr baseline="0"/>
            </a:lvl1pPr>
          </a:lstStyle>
          <a:p>
            <a:pPr lvl="0"/>
            <a:r>
              <a:rPr lang="fr-FR" smtClean="0"/>
              <a:t>Cliquez pour ajouter du texte</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8" name="Espace réservé pour une image  7"/>
          <p:cNvSpPr>
            <a:spLocks noGrp="1"/>
          </p:cNvSpPr>
          <p:nvPr>
            <p:ph type="pic" sz="quarter" idx="13"/>
          </p:nvPr>
        </p:nvSpPr>
        <p:spPr>
          <a:xfrm>
            <a:off x="3546906" y="679194"/>
            <a:ext cx="5597525" cy="1592263"/>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6029095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titre contenu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8650" y="2325559"/>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hasCustomPrompt="1"/>
          </p:nvPr>
        </p:nvSpPr>
        <p:spPr>
          <a:xfrm>
            <a:off x="628650" y="3651121"/>
            <a:ext cx="7886700" cy="2525841"/>
          </a:xfrm>
        </p:spPr>
        <p:txBody>
          <a:bodyPr/>
          <a:lstStyle>
            <a:lvl1pPr>
              <a:defRPr baseline="0"/>
            </a:lvl1pPr>
          </a:lstStyle>
          <a:p>
            <a:pPr lvl="0"/>
            <a:r>
              <a:rPr lang="fr-FR" smtClean="0"/>
              <a:t>Cliquez pour ajouter du texte</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8" name="Espace réservé pour une image  7"/>
          <p:cNvSpPr>
            <a:spLocks noGrp="1"/>
          </p:cNvSpPr>
          <p:nvPr>
            <p:ph type="pic" sz="quarter" idx="13"/>
          </p:nvPr>
        </p:nvSpPr>
        <p:spPr>
          <a:xfrm>
            <a:off x="3546906" y="679194"/>
            <a:ext cx="5597525" cy="1592263"/>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18095798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titre contenu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8650" y="2325559"/>
            <a:ext cx="7886700" cy="1325563"/>
          </a:xfrm>
        </p:spPr>
        <p:txBody>
          <a:bodyPr/>
          <a:lstStyle>
            <a:lvl1pPr>
              <a:defRPr>
                <a:solidFill>
                  <a:schemeClr val="bg1"/>
                </a:solidFill>
              </a:defRPr>
            </a:lvl1pPr>
          </a:lstStyle>
          <a:p>
            <a:r>
              <a:rPr lang="fr-FR" smtClean="0"/>
              <a:t>Modifiez le style du titre</a:t>
            </a:r>
            <a:endParaRPr lang="fr-CA"/>
          </a:p>
        </p:txBody>
      </p:sp>
      <p:sp>
        <p:nvSpPr>
          <p:cNvPr id="3" name="Espace réservé du contenu 2"/>
          <p:cNvSpPr>
            <a:spLocks noGrp="1"/>
          </p:cNvSpPr>
          <p:nvPr>
            <p:ph idx="1" hasCustomPrompt="1"/>
          </p:nvPr>
        </p:nvSpPr>
        <p:spPr>
          <a:xfrm>
            <a:off x="628650" y="3651121"/>
            <a:ext cx="7886700" cy="2525841"/>
          </a:xfrm>
        </p:spPr>
        <p:txBody>
          <a:bodyPr/>
          <a:lstStyle>
            <a:lvl1pPr>
              <a:defRPr baseline="0">
                <a:solidFill>
                  <a:schemeClr val="bg1"/>
                </a:solidFill>
              </a:defRPr>
            </a:lvl1pPr>
          </a:lstStyle>
          <a:p>
            <a:pPr lvl="0"/>
            <a:r>
              <a:rPr lang="fr-FR" smtClean="0"/>
              <a:t>Cliquez pour ajouter du texte</a:t>
            </a:r>
            <a:endParaRPr lang="fr-CA"/>
          </a:p>
        </p:txBody>
      </p:sp>
      <p:sp>
        <p:nvSpPr>
          <p:cNvPr id="4" name="Espace réservé de la date 3"/>
          <p:cNvSpPr>
            <a:spLocks noGrp="1"/>
          </p:cNvSpPr>
          <p:nvPr>
            <p:ph type="dt" sz="half" idx="10"/>
          </p:nvPr>
        </p:nvSpPr>
        <p:spPr/>
        <p:txBody>
          <a:bodyPr/>
          <a:lstStyle>
            <a:lvl1pPr>
              <a:defRPr>
                <a:solidFill>
                  <a:schemeClr val="bg1"/>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bg1"/>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2DA8EAFC-81DC-49F2-A588-2F44970C23CF}" type="slidenum">
              <a:rPr lang="fr-CA" smtClean="0"/>
              <a:pPr/>
              <a:t>‹N°›</a:t>
            </a:fld>
            <a:endParaRPr lang="fr-CA"/>
          </a:p>
        </p:txBody>
      </p:sp>
      <p:sp>
        <p:nvSpPr>
          <p:cNvPr id="8" name="Espace réservé pour une image  7"/>
          <p:cNvSpPr>
            <a:spLocks noGrp="1"/>
          </p:cNvSpPr>
          <p:nvPr>
            <p:ph type="pic" sz="quarter" idx="13"/>
          </p:nvPr>
        </p:nvSpPr>
        <p:spPr>
          <a:xfrm>
            <a:off x="3546906" y="679194"/>
            <a:ext cx="5597525" cy="1592263"/>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295057662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titre contenu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8650" y="2325559"/>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hasCustomPrompt="1"/>
          </p:nvPr>
        </p:nvSpPr>
        <p:spPr>
          <a:xfrm>
            <a:off x="628650" y="3651121"/>
            <a:ext cx="7886700" cy="2525841"/>
          </a:xfrm>
        </p:spPr>
        <p:txBody>
          <a:bodyPr/>
          <a:lstStyle>
            <a:lvl1pPr>
              <a:defRPr baseline="0">
                <a:solidFill>
                  <a:schemeClr val="bg1"/>
                </a:solidFill>
              </a:defRPr>
            </a:lvl1pPr>
          </a:lstStyle>
          <a:p>
            <a:pPr lvl="0"/>
            <a:r>
              <a:rPr lang="fr-FR" smtClean="0"/>
              <a:t>Cliquez pour ajouter du texte</a:t>
            </a:r>
            <a:endParaRPr lang="fr-CA"/>
          </a:p>
        </p:txBody>
      </p:sp>
      <p:sp>
        <p:nvSpPr>
          <p:cNvPr id="4" name="Espace réservé de la date 3"/>
          <p:cNvSpPr>
            <a:spLocks noGrp="1"/>
          </p:cNvSpPr>
          <p:nvPr>
            <p:ph type="dt" sz="half" idx="10"/>
          </p:nvPr>
        </p:nvSpPr>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8" name="Espace réservé pour une image  7"/>
          <p:cNvSpPr>
            <a:spLocks noGrp="1"/>
          </p:cNvSpPr>
          <p:nvPr>
            <p:ph type="pic" sz="quarter" idx="13"/>
          </p:nvPr>
        </p:nvSpPr>
        <p:spPr>
          <a:xfrm>
            <a:off x="3546906" y="679194"/>
            <a:ext cx="5597525" cy="1592263"/>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260830314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contenu imag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29796" y="2047705"/>
            <a:ext cx="7886700" cy="2525841"/>
          </a:xfrm>
        </p:spPr>
        <p:txBody>
          <a:bodyPr/>
          <a:lstStyle>
            <a:lvl1pPr marL="0" indent="0">
              <a:buNone/>
              <a:defRPr/>
            </a:lvl1pPr>
          </a:lstStyle>
          <a:p>
            <a:pPr lvl="0"/>
            <a:r>
              <a:rPr lang="fr-CA" smtClean="0"/>
              <a:t>Cliquez pour ajouter du texte</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8" name="Espace réservé pour une image  7"/>
          <p:cNvSpPr>
            <a:spLocks noGrp="1"/>
          </p:cNvSpPr>
          <p:nvPr>
            <p:ph type="pic" sz="quarter" idx="13"/>
          </p:nvPr>
        </p:nvSpPr>
        <p:spPr>
          <a:xfrm>
            <a:off x="-1" y="4626362"/>
            <a:ext cx="9144001" cy="1592263"/>
          </a:xfrm>
        </p:spPr>
        <p:txBody>
          <a:bodyPr/>
          <a:lstStyle/>
          <a:p>
            <a:r>
              <a:rPr lang="fr-FR" smtClean="0"/>
              <a:t>Cliquez sur l'icône pour ajouter une image</a:t>
            </a:r>
            <a:endParaRPr lang="fr-CA"/>
          </a:p>
        </p:txBody>
      </p:sp>
      <p:sp>
        <p:nvSpPr>
          <p:cNvPr id="9" name="Titre 1"/>
          <p:cNvSpPr>
            <a:spLocks noGrp="1"/>
          </p:cNvSpPr>
          <p:nvPr>
            <p:ph type="title"/>
          </p:nvPr>
        </p:nvSpPr>
        <p:spPr>
          <a:xfrm>
            <a:off x="628650" y="365126"/>
            <a:ext cx="7886700" cy="1325563"/>
          </a:xfrm>
        </p:spPr>
        <p:txBody>
          <a:bodyPr/>
          <a:lstStyle/>
          <a:p>
            <a:r>
              <a:rPr lang="fr-FR" smtClean="0"/>
              <a:t>Modifiez le style du titre</a:t>
            </a:r>
            <a:endParaRPr lang="fr-CA"/>
          </a:p>
        </p:txBody>
      </p:sp>
    </p:spTree>
    <p:extLst>
      <p:ext uri="{BB962C8B-B14F-4D97-AF65-F5344CB8AC3E}">
        <p14:creationId xmlns:p14="http://schemas.microsoft.com/office/powerpoint/2010/main" val="19653211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contenu imag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29796" y="2047705"/>
            <a:ext cx="7886700" cy="2525841"/>
          </a:xfrm>
        </p:spPr>
        <p:txBody>
          <a:bodyPr/>
          <a:lstStyle>
            <a:lvl1pPr marL="0" indent="0">
              <a:buNone/>
              <a:defRPr/>
            </a:lvl1pPr>
          </a:lstStyle>
          <a:p>
            <a:pPr lvl="0"/>
            <a:r>
              <a:rPr lang="fr-CA" smtClean="0"/>
              <a:t>Cliquez pour ajouter du texte</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8" name="Espace réservé pour une image  7"/>
          <p:cNvSpPr>
            <a:spLocks noGrp="1"/>
          </p:cNvSpPr>
          <p:nvPr>
            <p:ph type="pic" sz="quarter" idx="13"/>
          </p:nvPr>
        </p:nvSpPr>
        <p:spPr>
          <a:xfrm>
            <a:off x="-1" y="4626362"/>
            <a:ext cx="9144001" cy="1592263"/>
          </a:xfrm>
        </p:spPr>
        <p:txBody>
          <a:bodyPr/>
          <a:lstStyle/>
          <a:p>
            <a:r>
              <a:rPr lang="fr-FR" smtClean="0"/>
              <a:t>Cliquez sur l'icône pour ajouter une image</a:t>
            </a:r>
            <a:endParaRPr lang="fr-CA"/>
          </a:p>
        </p:txBody>
      </p:sp>
      <p:sp>
        <p:nvSpPr>
          <p:cNvPr id="9" name="Titre 1"/>
          <p:cNvSpPr>
            <a:spLocks noGrp="1"/>
          </p:cNvSpPr>
          <p:nvPr>
            <p:ph type="title"/>
          </p:nvPr>
        </p:nvSpPr>
        <p:spPr>
          <a:xfrm>
            <a:off x="628650" y="365126"/>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Tree>
    <p:extLst>
      <p:ext uri="{BB962C8B-B14F-4D97-AF65-F5344CB8AC3E}">
        <p14:creationId xmlns:p14="http://schemas.microsoft.com/office/powerpoint/2010/main" val="61437198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contenu imag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29796" y="2047705"/>
            <a:ext cx="7886700" cy="2525841"/>
          </a:xfrm>
        </p:spPr>
        <p:txBody>
          <a:bodyPr/>
          <a:lstStyle>
            <a:lvl1pPr marL="0" indent="0">
              <a:buNone/>
              <a:defRPr>
                <a:solidFill>
                  <a:schemeClr val="bg1"/>
                </a:solidFill>
              </a:defRPr>
            </a:lvl1pPr>
          </a:lstStyle>
          <a:p>
            <a:pPr lvl="0"/>
            <a:r>
              <a:rPr lang="fr-CA" smtClean="0"/>
              <a:t>Cliquez pour ajouter du texte</a:t>
            </a:r>
            <a:endParaRPr lang="fr-CA"/>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8" name="Espace réservé pour une image  7"/>
          <p:cNvSpPr>
            <a:spLocks noGrp="1"/>
          </p:cNvSpPr>
          <p:nvPr>
            <p:ph type="pic" sz="quarter" idx="13"/>
          </p:nvPr>
        </p:nvSpPr>
        <p:spPr>
          <a:xfrm>
            <a:off x="-1" y="4626362"/>
            <a:ext cx="9144001" cy="1592263"/>
          </a:xfrm>
        </p:spPr>
        <p:txBody>
          <a:bodyPr/>
          <a:lstStyle/>
          <a:p>
            <a:r>
              <a:rPr lang="fr-FR" smtClean="0"/>
              <a:t>Cliquez sur l'icône pour ajouter une image</a:t>
            </a:r>
            <a:endParaRPr lang="fr-CA"/>
          </a:p>
        </p:txBody>
      </p:sp>
      <p:sp>
        <p:nvSpPr>
          <p:cNvPr id="9" name="Titre 1"/>
          <p:cNvSpPr>
            <a:spLocks noGrp="1"/>
          </p:cNvSpPr>
          <p:nvPr>
            <p:ph type="title"/>
          </p:nvPr>
        </p:nvSpPr>
        <p:spPr>
          <a:xfrm>
            <a:off x="628650" y="365126"/>
            <a:ext cx="7886700" cy="1325563"/>
          </a:xfrm>
        </p:spPr>
        <p:txBody>
          <a:bodyPr/>
          <a:lstStyle>
            <a:lvl1pPr>
              <a:defRPr>
                <a:solidFill>
                  <a:schemeClr val="bg1"/>
                </a:solidFill>
              </a:defRPr>
            </a:lvl1pPr>
          </a:lstStyle>
          <a:p>
            <a:r>
              <a:rPr lang="fr-FR" smtClean="0"/>
              <a:t>Modifiez le style du titre</a:t>
            </a:r>
            <a:endParaRPr lang="fr-CA"/>
          </a:p>
        </p:txBody>
      </p:sp>
    </p:spTree>
    <p:extLst>
      <p:ext uri="{BB962C8B-B14F-4D97-AF65-F5344CB8AC3E}">
        <p14:creationId xmlns:p14="http://schemas.microsoft.com/office/powerpoint/2010/main" val="109199518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contenu imag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29796" y="2047705"/>
            <a:ext cx="7886700" cy="2525841"/>
          </a:xfrm>
        </p:spPr>
        <p:txBody>
          <a:bodyPr/>
          <a:lstStyle>
            <a:lvl1pPr marL="0" indent="0">
              <a:buNone/>
              <a:defRPr>
                <a:solidFill>
                  <a:schemeClr val="bg1"/>
                </a:solidFill>
              </a:defRPr>
            </a:lvl1pPr>
          </a:lstStyle>
          <a:p>
            <a:pPr lvl="0"/>
            <a:r>
              <a:rPr lang="fr-CA" smtClean="0"/>
              <a:t>Cliquez pour ajouter du texte</a:t>
            </a:r>
            <a:endParaRPr lang="fr-CA"/>
          </a:p>
        </p:txBody>
      </p:sp>
      <p:sp>
        <p:nvSpPr>
          <p:cNvPr id="4" name="Espace réservé de la date 3"/>
          <p:cNvSpPr>
            <a:spLocks noGrp="1"/>
          </p:cNvSpPr>
          <p:nvPr>
            <p:ph type="dt" sz="half" idx="10"/>
          </p:nvPr>
        </p:nvSpPr>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5" name="Espace réservé du pied de page 4"/>
          <p:cNvSpPr>
            <a:spLocks noGrp="1"/>
          </p:cNvSpPr>
          <p:nvPr>
            <p:ph type="ftr" sz="quarter" idx="11"/>
          </p:nvPr>
        </p:nvSpPr>
        <p:spPr/>
        <p:txBody>
          <a:bodyPr/>
          <a:lstStyle>
            <a:lvl1pPr>
              <a:defRPr>
                <a:solidFill>
                  <a:schemeClr val="accent1">
                    <a:lumMod val="40000"/>
                    <a:lumOff val="60000"/>
                  </a:schemeClr>
                </a:solidFill>
              </a:defRPr>
            </a:lvl1pPr>
          </a:lstStyle>
          <a:p>
            <a:endParaRPr lang="fr-CA"/>
          </a:p>
        </p:txBody>
      </p:sp>
      <p:sp>
        <p:nvSpPr>
          <p:cNvPr id="6" name="Espace réservé du numéro de diapositive 5"/>
          <p:cNvSpPr>
            <a:spLocks noGrp="1"/>
          </p:cNvSpPr>
          <p:nvPr>
            <p:ph type="sldNum" sz="quarter" idx="12"/>
          </p:nvPr>
        </p:nvSpPr>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8" name="Espace réservé pour une image  7"/>
          <p:cNvSpPr>
            <a:spLocks noGrp="1"/>
          </p:cNvSpPr>
          <p:nvPr>
            <p:ph type="pic" sz="quarter" idx="13"/>
          </p:nvPr>
        </p:nvSpPr>
        <p:spPr>
          <a:xfrm>
            <a:off x="-1" y="4626362"/>
            <a:ext cx="9144001" cy="1592263"/>
          </a:xfrm>
        </p:spPr>
        <p:txBody>
          <a:bodyPr/>
          <a:lstStyle/>
          <a:p>
            <a:r>
              <a:rPr lang="fr-FR" smtClean="0"/>
              <a:t>Cliquez sur l'icône pour ajouter une image</a:t>
            </a:r>
            <a:endParaRPr lang="fr-CA"/>
          </a:p>
        </p:txBody>
      </p:sp>
      <p:sp>
        <p:nvSpPr>
          <p:cNvPr id="9" name="Titre 1"/>
          <p:cNvSpPr>
            <a:spLocks noGrp="1"/>
          </p:cNvSpPr>
          <p:nvPr>
            <p:ph type="title"/>
          </p:nvPr>
        </p:nvSpPr>
        <p:spPr>
          <a:xfrm>
            <a:off x="628650" y="365126"/>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Tree>
    <p:extLst>
      <p:ext uri="{BB962C8B-B14F-4D97-AF65-F5344CB8AC3E}">
        <p14:creationId xmlns:p14="http://schemas.microsoft.com/office/powerpoint/2010/main" val="380912766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image contenu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4" name="Espace réservé du contenu 3"/>
          <p:cNvSpPr>
            <a:spLocks noGrp="1"/>
          </p:cNvSpPr>
          <p:nvPr>
            <p:ph sz="half" idx="2" hasCustomPrompt="1"/>
          </p:nvPr>
        </p:nvSpPr>
        <p:spPr>
          <a:xfrm>
            <a:off x="3486150" y="1825625"/>
            <a:ext cx="5029200" cy="4179760"/>
          </a:xfrm>
        </p:spPr>
        <p:txBody>
          <a:bodyPr/>
          <a:lstStyle>
            <a:lvl1pPr>
              <a:defRPr/>
            </a:lvl1pPr>
          </a:lstStyle>
          <a:p>
            <a:pPr lvl="0"/>
            <a:r>
              <a:rPr lang="fr-FR" smtClean="0"/>
              <a:t>Cliquez pour ajouter du texte</a:t>
            </a:r>
          </a:p>
          <a:p>
            <a:pPr lvl="0"/>
            <a:r>
              <a:rPr lang="fr-FR" smtClean="0"/>
              <a:t>Texte mis en évidence</a:t>
            </a:r>
          </a:p>
          <a:p>
            <a:pPr lvl="0"/>
            <a:r>
              <a:rPr lang="fr-FR" smtClean="0"/>
              <a:t>Cliquez pour ajouter du texte</a:t>
            </a:r>
            <a:endParaRPr lang="fr-CA"/>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
        <p:nvSpPr>
          <p:cNvPr id="9" name="Espace réservé pour une image  8"/>
          <p:cNvSpPr>
            <a:spLocks noGrp="1"/>
          </p:cNvSpPr>
          <p:nvPr>
            <p:ph type="pic" sz="quarter" idx="13"/>
          </p:nvPr>
        </p:nvSpPr>
        <p:spPr>
          <a:xfrm>
            <a:off x="0" y="1825625"/>
            <a:ext cx="3360738" cy="4179760"/>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1188559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6" name="Titre 12"/>
          <p:cNvSpPr>
            <a:spLocks noGrp="1"/>
          </p:cNvSpPr>
          <p:nvPr>
            <p:ph type="title" hasCustomPrompt="1"/>
          </p:nvPr>
        </p:nvSpPr>
        <p:spPr>
          <a:xfrm>
            <a:off x="3026628" y="3040232"/>
            <a:ext cx="5488722" cy="1616386"/>
          </a:xfrm>
        </p:spPr>
        <p:txBody>
          <a:bodyPr anchor="b"/>
          <a:lstStyle>
            <a:lvl1pPr>
              <a:defRPr b="1">
                <a:solidFill>
                  <a:schemeClr val="bg1"/>
                </a:solidFill>
                <a:latin typeface="+mj-lt"/>
              </a:defRPr>
            </a:lvl1pPr>
          </a:lstStyle>
          <a:p>
            <a:r>
              <a:rPr lang="fr-FR" smtClean="0"/>
              <a:t>Titre de la présentation</a:t>
            </a:r>
            <a:endParaRPr lang="fr-CA"/>
          </a:p>
        </p:txBody>
      </p:sp>
      <p:sp>
        <p:nvSpPr>
          <p:cNvPr id="17" name="Espace réservé du texte 14"/>
          <p:cNvSpPr>
            <a:spLocks noGrp="1"/>
          </p:cNvSpPr>
          <p:nvPr>
            <p:ph type="body" sz="quarter" idx="14" hasCustomPrompt="1"/>
          </p:nvPr>
        </p:nvSpPr>
        <p:spPr>
          <a:xfrm>
            <a:off x="3027363" y="4656618"/>
            <a:ext cx="5487987" cy="1279045"/>
          </a:xfrm>
        </p:spPr>
        <p:txBody>
          <a:bodyPr anchor="b">
            <a:normAutofit/>
          </a:bodyPr>
          <a:lstStyle>
            <a:lvl1pPr marL="0" indent="0">
              <a:buNone/>
              <a:defRPr sz="1800" b="0" i="0" baseline="0">
                <a:solidFill>
                  <a:schemeClr val="bg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
        <p:nvSpPr>
          <p:cNvPr id="9" name="Espace réservé pour une image  9"/>
          <p:cNvSpPr>
            <a:spLocks noGrp="1"/>
          </p:cNvSpPr>
          <p:nvPr>
            <p:ph type="pic" sz="quarter" idx="13"/>
          </p:nvPr>
        </p:nvSpPr>
        <p:spPr>
          <a:xfrm>
            <a:off x="0" y="1075037"/>
            <a:ext cx="2880000" cy="487266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127837392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re image contenu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4" name="Espace réservé du contenu 3"/>
          <p:cNvSpPr>
            <a:spLocks noGrp="1"/>
          </p:cNvSpPr>
          <p:nvPr>
            <p:ph sz="half" idx="2" hasCustomPrompt="1"/>
          </p:nvPr>
        </p:nvSpPr>
        <p:spPr>
          <a:xfrm>
            <a:off x="3486150" y="1825625"/>
            <a:ext cx="5029200" cy="4179760"/>
          </a:xfrm>
        </p:spPr>
        <p:txBody>
          <a:bodyPr/>
          <a:lstStyle>
            <a:lvl1pPr>
              <a:defRPr/>
            </a:lvl1pPr>
          </a:lstStyle>
          <a:p>
            <a:pPr lvl="0"/>
            <a:r>
              <a:rPr lang="fr-FR" smtClean="0"/>
              <a:t>Cliquez pour ajouter du texte</a:t>
            </a:r>
          </a:p>
          <a:p>
            <a:pPr lvl="0"/>
            <a:r>
              <a:rPr lang="fr-FR" smtClean="0"/>
              <a:t>Texte mis en évidence</a:t>
            </a:r>
          </a:p>
          <a:p>
            <a:pPr lvl="0"/>
            <a:r>
              <a:rPr lang="fr-FR" smtClean="0"/>
              <a:t>Cliquez pour ajouter du texte</a:t>
            </a:r>
            <a:endParaRPr lang="fr-CA"/>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
        <p:nvSpPr>
          <p:cNvPr id="9" name="Espace réservé pour une image  8"/>
          <p:cNvSpPr>
            <a:spLocks noGrp="1"/>
          </p:cNvSpPr>
          <p:nvPr>
            <p:ph type="pic" sz="quarter" idx="13"/>
          </p:nvPr>
        </p:nvSpPr>
        <p:spPr>
          <a:xfrm>
            <a:off x="0" y="1825625"/>
            <a:ext cx="3360738" cy="4179760"/>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356420254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re image contenu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1"/>
                </a:solidFill>
              </a:defRPr>
            </a:lvl1pPr>
          </a:lstStyle>
          <a:p>
            <a:r>
              <a:rPr lang="fr-FR" smtClean="0"/>
              <a:t>Modifiez le style du titre</a:t>
            </a:r>
            <a:endParaRPr lang="fr-CA"/>
          </a:p>
        </p:txBody>
      </p:sp>
      <p:sp>
        <p:nvSpPr>
          <p:cNvPr id="4" name="Espace réservé du contenu 3"/>
          <p:cNvSpPr>
            <a:spLocks noGrp="1"/>
          </p:cNvSpPr>
          <p:nvPr>
            <p:ph sz="half" idx="2" hasCustomPrompt="1"/>
          </p:nvPr>
        </p:nvSpPr>
        <p:spPr>
          <a:xfrm>
            <a:off x="3486150" y="1825625"/>
            <a:ext cx="5029200" cy="4179760"/>
          </a:xfrm>
        </p:spPr>
        <p:txBody>
          <a:bodyPr/>
          <a:lstStyle>
            <a:lvl1pPr>
              <a:defRPr>
                <a:solidFill>
                  <a:schemeClr val="bg1"/>
                </a:solidFill>
              </a:defRPr>
            </a:lvl1pPr>
          </a:lstStyle>
          <a:p>
            <a:pPr lvl="0"/>
            <a:r>
              <a:rPr lang="fr-FR" smtClean="0"/>
              <a:t>Cliquez pour ajouter du texte</a:t>
            </a:r>
          </a:p>
          <a:p>
            <a:pPr lvl="0"/>
            <a:r>
              <a:rPr lang="fr-FR" smtClean="0"/>
              <a:t>Texte mis en évidence</a:t>
            </a:r>
          </a:p>
          <a:p>
            <a:pPr lvl="0"/>
            <a:r>
              <a:rPr lang="fr-FR" smtClean="0"/>
              <a:t>Cliquez pour ajouter du texte</a:t>
            </a:r>
            <a:endParaRPr lang="fr-CA"/>
          </a:p>
        </p:txBody>
      </p:sp>
      <p:sp>
        <p:nvSpPr>
          <p:cNvPr id="5" name="Espace réservé de la date 4"/>
          <p:cNvSpPr>
            <a:spLocks noGrp="1"/>
          </p:cNvSpPr>
          <p:nvPr>
            <p:ph type="dt" sz="half" idx="10"/>
          </p:nvPr>
        </p:nvSpPr>
        <p:spPr/>
        <p:txBody>
          <a:bodyPr/>
          <a:lstStyle>
            <a:lvl1pPr>
              <a:defRPr>
                <a:solidFill>
                  <a:schemeClr val="bg1"/>
                </a:solidFill>
              </a:defRPr>
            </a:lvl1pPr>
          </a:lstStyle>
          <a:p>
            <a:fld id="{6B35CC86-47C5-405C-8C3B-A454901CF70E}" type="datetimeFigureOut">
              <a:rPr lang="fr-CA" smtClean="0"/>
              <a:pPr/>
              <a:t>2020-11-19</a:t>
            </a:fld>
            <a:endParaRPr lang="fr-CA"/>
          </a:p>
        </p:txBody>
      </p:sp>
      <p:sp>
        <p:nvSpPr>
          <p:cNvPr id="6" name="Espace réservé du pied de page 5"/>
          <p:cNvSpPr>
            <a:spLocks noGrp="1"/>
          </p:cNvSpPr>
          <p:nvPr>
            <p:ph type="ftr" sz="quarter" idx="11"/>
          </p:nvPr>
        </p:nvSpPr>
        <p:spPr/>
        <p:txBody>
          <a:bodyPr/>
          <a:lstStyle>
            <a:lvl1pPr>
              <a:defRPr>
                <a:solidFill>
                  <a:schemeClr val="bg1"/>
                </a:solidFill>
              </a:defRPr>
            </a:lvl1pPr>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bg1"/>
                </a:solidFill>
              </a:defRPr>
            </a:lvl1pPr>
          </a:lstStyle>
          <a:p>
            <a:fld id="{2DA8EAFC-81DC-49F2-A588-2F44970C23CF}" type="slidenum">
              <a:rPr lang="fr-CA" smtClean="0"/>
              <a:pPr/>
              <a:t>‹N°›</a:t>
            </a:fld>
            <a:endParaRPr lang="fr-CA"/>
          </a:p>
        </p:txBody>
      </p:sp>
      <p:sp>
        <p:nvSpPr>
          <p:cNvPr id="9" name="Espace réservé pour une image  8"/>
          <p:cNvSpPr>
            <a:spLocks noGrp="1"/>
          </p:cNvSpPr>
          <p:nvPr>
            <p:ph type="pic" sz="quarter" idx="13"/>
          </p:nvPr>
        </p:nvSpPr>
        <p:spPr>
          <a:xfrm>
            <a:off x="0" y="1825625"/>
            <a:ext cx="3360738" cy="4179760"/>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323336936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re image contenu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4" name="Espace réservé du contenu 3"/>
          <p:cNvSpPr>
            <a:spLocks noGrp="1"/>
          </p:cNvSpPr>
          <p:nvPr>
            <p:ph sz="half" idx="2" hasCustomPrompt="1"/>
          </p:nvPr>
        </p:nvSpPr>
        <p:spPr>
          <a:xfrm>
            <a:off x="3486150" y="1825625"/>
            <a:ext cx="5029200" cy="4179760"/>
          </a:xfrm>
        </p:spPr>
        <p:txBody>
          <a:bodyPr/>
          <a:lstStyle>
            <a:lvl1pPr>
              <a:defRPr>
                <a:solidFill>
                  <a:schemeClr val="bg1"/>
                </a:solidFill>
              </a:defRPr>
            </a:lvl1pPr>
          </a:lstStyle>
          <a:p>
            <a:pPr lvl="0"/>
            <a:r>
              <a:rPr lang="fr-FR" smtClean="0"/>
              <a:t>Cliquez pour ajouter du texte</a:t>
            </a:r>
          </a:p>
          <a:p>
            <a:pPr lvl="0"/>
            <a:r>
              <a:rPr lang="fr-FR" smtClean="0"/>
              <a:t>Texte mis en évidence</a:t>
            </a:r>
          </a:p>
          <a:p>
            <a:pPr lvl="0"/>
            <a:r>
              <a:rPr lang="fr-FR" smtClean="0"/>
              <a:t>Cliquez pour ajouter du texte</a:t>
            </a:r>
            <a:endParaRPr lang="fr-CA"/>
          </a:p>
        </p:txBody>
      </p:sp>
      <p:sp>
        <p:nvSpPr>
          <p:cNvPr id="5" name="Espace réservé de la date 4"/>
          <p:cNvSpPr>
            <a:spLocks noGrp="1"/>
          </p:cNvSpPr>
          <p:nvPr>
            <p:ph type="dt" sz="half" idx="10"/>
          </p:nvPr>
        </p:nvSpPr>
        <p:spPr/>
        <p:txBody>
          <a:bodyPr/>
          <a:lstStyle>
            <a:lvl1pPr>
              <a:defRPr>
                <a:solidFill>
                  <a:schemeClr val="accent1">
                    <a:lumMod val="40000"/>
                    <a:lumOff val="60000"/>
                  </a:schemeClr>
                </a:solidFill>
              </a:defRPr>
            </a:lvl1pPr>
          </a:lstStyle>
          <a:p>
            <a:fld id="{6B35CC86-47C5-405C-8C3B-A454901CF70E}" type="datetimeFigureOut">
              <a:rPr lang="fr-CA" smtClean="0"/>
              <a:pPr/>
              <a:t>2020-11-19</a:t>
            </a:fld>
            <a:endParaRPr lang="fr-CA"/>
          </a:p>
        </p:txBody>
      </p:sp>
      <p:sp>
        <p:nvSpPr>
          <p:cNvPr id="6" name="Espace réservé du pied de page 5"/>
          <p:cNvSpPr>
            <a:spLocks noGrp="1"/>
          </p:cNvSpPr>
          <p:nvPr>
            <p:ph type="ftr" sz="quarter" idx="11"/>
          </p:nvPr>
        </p:nvSpPr>
        <p:spPr/>
        <p:txBody>
          <a:bodyPr/>
          <a:lstStyle>
            <a:lvl1pPr>
              <a:defRPr>
                <a:solidFill>
                  <a:schemeClr val="accent1">
                    <a:lumMod val="40000"/>
                    <a:lumOff val="60000"/>
                  </a:schemeClr>
                </a:solidFill>
              </a:defRPr>
            </a:lvl1pPr>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accent1">
                    <a:lumMod val="40000"/>
                    <a:lumOff val="60000"/>
                  </a:schemeClr>
                </a:solidFill>
              </a:defRPr>
            </a:lvl1pPr>
          </a:lstStyle>
          <a:p>
            <a:fld id="{2DA8EAFC-81DC-49F2-A588-2F44970C23CF}" type="slidenum">
              <a:rPr lang="fr-CA" smtClean="0"/>
              <a:pPr/>
              <a:t>‹N°›</a:t>
            </a:fld>
            <a:endParaRPr lang="fr-CA"/>
          </a:p>
        </p:txBody>
      </p:sp>
      <p:sp>
        <p:nvSpPr>
          <p:cNvPr id="9" name="Espace réservé pour une image  8"/>
          <p:cNvSpPr>
            <a:spLocks noGrp="1"/>
          </p:cNvSpPr>
          <p:nvPr>
            <p:ph type="pic" sz="quarter" idx="13"/>
          </p:nvPr>
        </p:nvSpPr>
        <p:spPr>
          <a:xfrm>
            <a:off x="0" y="1825625"/>
            <a:ext cx="3360738" cy="4179760"/>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419761880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CA"/>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51112464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6B35CC86-47C5-405C-8C3B-A454901CF70E}" type="datetimeFigureOut">
              <a:rPr lang="fr-CA" smtClean="0"/>
              <a:t>2020-11-19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170616355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re graphiqu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6B35CC86-47C5-405C-8C3B-A454901CF70E}" type="datetimeFigureOut">
              <a:rPr lang="fr-CA" smtClean="0"/>
              <a:t>2020-11-19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DA8EAFC-81DC-49F2-A588-2F44970C23CF}" type="slidenum">
              <a:rPr lang="fr-CA" smtClean="0"/>
              <a:t>‹N°›</a:t>
            </a:fld>
            <a:endParaRPr lang="fr-CA"/>
          </a:p>
        </p:txBody>
      </p:sp>
      <p:sp>
        <p:nvSpPr>
          <p:cNvPr id="7" name="Espace réservé du graphique 6"/>
          <p:cNvSpPr>
            <a:spLocks noGrp="1"/>
          </p:cNvSpPr>
          <p:nvPr>
            <p:ph type="chart" sz="quarter" idx="13"/>
          </p:nvPr>
        </p:nvSpPr>
        <p:spPr>
          <a:xfrm>
            <a:off x="628650" y="1828800"/>
            <a:ext cx="7886700" cy="4140200"/>
          </a:xfrm>
        </p:spPr>
        <p:txBody>
          <a:bodyPr/>
          <a:lstStyle/>
          <a:p>
            <a:r>
              <a:rPr lang="fr-FR" smtClean="0"/>
              <a:t>Cliquez sur l'icône pour ajouter un graphique</a:t>
            </a:r>
            <a:endParaRPr lang="fr-CA"/>
          </a:p>
        </p:txBody>
      </p:sp>
      <p:sp>
        <p:nvSpPr>
          <p:cNvPr id="8" name="Espace réservé du texte 8"/>
          <p:cNvSpPr>
            <a:spLocks noGrp="1"/>
          </p:cNvSpPr>
          <p:nvPr>
            <p:ph type="body" sz="quarter" idx="14" hasCustomPrompt="1"/>
          </p:nvPr>
        </p:nvSpPr>
        <p:spPr>
          <a:xfrm>
            <a:off x="1223321" y="5968999"/>
            <a:ext cx="7303573" cy="387351"/>
          </a:xfrm>
        </p:spPr>
        <p:txBody>
          <a:bodyPr>
            <a:normAutofit/>
          </a:bodyPr>
          <a:lstStyle>
            <a:lvl1pPr marL="0" indent="0" algn="r">
              <a:buNone/>
              <a:defRPr sz="1400" baseline="0">
                <a:solidFill>
                  <a:schemeClr val="accent1"/>
                </a:solidFill>
              </a:defRPr>
            </a:lvl1pPr>
          </a:lstStyle>
          <a:p>
            <a:pPr lvl="0"/>
            <a:r>
              <a:rPr lang="fr-CA" smtClean="0"/>
              <a:t>Source de l’image</a:t>
            </a:r>
            <a:endParaRPr lang="fr-CA"/>
          </a:p>
        </p:txBody>
      </p:sp>
    </p:spTree>
    <p:extLst>
      <p:ext uri="{BB962C8B-B14F-4D97-AF65-F5344CB8AC3E}">
        <p14:creationId xmlns:p14="http://schemas.microsoft.com/office/powerpoint/2010/main" val="193649734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re graphiqu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6B35CC86-47C5-405C-8C3B-A454901CF70E}" type="datetimeFigureOut">
              <a:rPr lang="fr-CA" smtClean="0"/>
              <a:t>2020-11-19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DA8EAFC-81DC-49F2-A588-2F44970C23CF}" type="slidenum">
              <a:rPr lang="fr-CA" smtClean="0"/>
              <a:t>‹N°›</a:t>
            </a:fld>
            <a:endParaRPr lang="fr-CA"/>
          </a:p>
        </p:txBody>
      </p:sp>
      <p:sp>
        <p:nvSpPr>
          <p:cNvPr id="7" name="Espace réservé du graphique 6"/>
          <p:cNvSpPr>
            <a:spLocks noGrp="1"/>
          </p:cNvSpPr>
          <p:nvPr>
            <p:ph type="chart" sz="quarter" idx="13"/>
          </p:nvPr>
        </p:nvSpPr>
        <p:spPr>
          <a:xfrm>
            <a:off x="628650" y="1828800"/>
            <a:ext cx="7886700" cy="4140200"/>
          </a:xfrm>
        </p:spPr>
        <p:txBody>
          <a:bodyPr/>
          <a:lstStyle/>
          <a:p>
            <a:r>
              <a:rPr lang="fr-FR" smtClean="0"/>
              <a:t>Cliquez sur l'icône pour ajouter un graphique</a:t>
            </a:r>
            <a:endParaRPr lang="fr-CA"/>
          </a:p>
        </p:txBody>
      </p:sp>
      <p:sp>
        <p:nvSpPr>
          <p:cNvPr id="8" name="Espace réservé du texte 8"/>
          <p:cNvSpPr>
            <a:spLocks noGrp="1"/>
          </p:cNvSpPr>
          <p:nvPr>
            <p:ph type="body" sz="quarter" idx="14" hasCustomPrompt="1"/>
          </p:nvPr>
        </p:nvSpPr>
        <p:spPr>
          <a:xfrm>
            <a:off x="1223321" y="5968999"/>
            <a:ext cx="7303573" cy="387351"/>
          </a:xfrm>
        </p:spPr>
        <p:txBody>
          <a:bodyPr>
            <a:normAutofit/>
          </a:bodyPr>
          <a:lstStyle>
            <a:lvl1pPr marL="0" indent="0" algn="r">
              <a:buNone/>
              <a:defRPr sz="1400" baseline="0">
                <a:solidFill>
                  <a:schemeClr val="accent1">
                    <a:lumMod val="40000"/>
                    <a:lumOff val="60000"/>
                  </a:schemeClr>
                </a:solidFill>
              </a:defRPr>
            </a:lvl1pPr>
          </a:lstStyle>
          <a:p>
            <a:pPr lvl="0"/>
            <a:r>
              <a:rPr lang="fr-CA" smtClean="0"/>
              <a:t>Source de l’image</a:t>
            </a:r>
            <a:endParaRPr lang="fr-CA"/>
          </a:p>
        </p:txBody>
      </p:sp>
    </p:spTree>
    <p:extLst>
      <p:ext uri="{BB962C8B-B14F-4D97-AF65-F5344CB8AC3E}">
        <p14:creationId xmlns:p14="http://schemas.microsoft.com/office/powerpoint/2010/main" val="220955470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graphiqu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1"/>
                </a:solidFill>
              </a:defRPr>
            </a:lvl1p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6B35CC86-47C5-405C-8C3B-A454901CF70E}" type="datetimeFigureOut">
              <a:rPr lang="fr-CA" smtClean="0"/>
              <a:t>2020-11-19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DA8EAFC-81DC-49F2-A588-2F44970C23CF}" type="slidenum">
              <a:rPr lang="fr-CA" smtClean="0"/>
              <a:t>‹N°›</a:t>
            </a:fld>
            <a:endParaRPr lang="fr-CA"/>
          </a:p>
        </p:txBody>
      </p:sp>
      <p:sp>
        <p:nvSpPr>
          <p:cNvPr id="7" name="Espace réservé du graphique 6"/>
          <p:cNvSpPr>
            <a:spLocks noGrp="1"/>
          </p:cNvSpPr>
          <p:nvPr>
            <p:ph type="chart" sz="quarter" idx="13"/>
          </p:nvPr>
        </p:nvSpPr>
        <p:spPr>
          <a:xfrm>
            <a:off x="628650" y="1828800"/>
            <a:ext cx="7886700" cy="4140200"/>
          </a:xfrm>
        </p:spPr>
        <p:txBody>
          <a:bodyPr/>
          <a:lstStyle/>
          <a:p>
            <a:r>
              <a:rPr lang="fr-FR" smtClean="0"/>
              <a:t>Cliquez sur l'icône pour ajouter un graphique</a:t>
            </a:r>
            <a:endParaRPr lang="fr-CA"/>
          </a:p>
        </p:txBody>
      </p:sp>
      <p:sp>
        <p:nvSpPr>
          <p:cNvPr id="8" name="Espace réservé du texte 8"/>
          <p:cNvSpPr>
            <a:spLocks noGrp="1"/>
          </p:cNvSpPr>
          <p:nvPr>
            <p:ph type="body" sz="quarter" idx="14" hasCustomPrompt="1"/>
          </p:nvPr>
        </p:nvSpPr>
        <p:spPr>
          <a:xfrm>
            <a:off x="1223321" y="5968999"/>
            <a:ext cx="7303573" cy="387351"/>
          </a:xfrm>
        </p:spPr>
        <p:txBody>
          <a:bodyPr>
            <a:normAutofit/>
          </a:bodyPr>
          <a:lstStyle>
            <a:lvl1pPr marL="0" indent="0" algn="r">
              <a:buNone/>
              <a:defRPr sz="1400" baseline="0">
                <a:solidFill>
                  <a:schemeClr val="bg1"/>
                </a:solidFill>
              </a:defRPr>
            </a:lvl1pPr>
          </a:lstStyle>
          <a:p>
            <a:pPr lvl="0"/>
            <a:r>
              <a:rPr lang="fr-CA" smtClean="0"/>
              <a:t>Source de l’image</a:t>
            </a:r>
            <a:endParaRPr lang="fr-CA"/>
          </a:p>
        </p:txBody>
      </p:sp>
    </p:spTree>
    <p:extLst>
      <p:ext uri="{BB962C8B-B14F-4D97-AF65-F5344CB8AC3E}">
        <p14:creationId xmlns:p14="http://schemas.microsoft.com/office/powerpoint/2010/main" val="1971337884"/>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re graphiqu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6B35CC86-47C5-405C-8C3B-A454901CF70E}" type="datetimeFigureOut">
              <a:rPr lang="fr-CA" smtClean="0"/>
              <a:t>2020-11-19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DA8EAFC-81DC-49F2-A588-2F44970C23CF}" type="slidenum">
              <a:rPr lang="fr-CA" smtClean="0"/>
              <a:t>‹N°›</a:t>
            </a:fld>
            <a:endParaRPr lang="fr-CA"/>
          </a:p>
        </p:txBody>
      </p:sp>
      <p:sp>
        <p:nvSpPr>
          <p:cNvPr id="7" name="Espace réservé du graphique 6"/>
          <p:cNvSpPr>
            <a:spLocks noGrp="1"/>
          </p:cNvSpPr>
          <p:nvPr>
            <p:ph type="chart" sz="quarter" idx="13"/>
          </p:nvPr>
        </p:nvSpPr>
        <p:spPr>
          <a:xfrm>
            <a:off x="628650" y="1828800"/>
            <a:ext cx="7886700" cy="4140200"/>
          </a:xfrm>
        </p:spPr>
        <p:txBody>
          <a:bodyPr/>
          <a:lstStyle/>
          <a:p>
            <a:r>
              <a:rPr lang="fr-FR" smtClean="0"/>
              <a:t>Cliquez sur l'icône pour ajouter un graphique</a:t>
            </a:r>
            <a:endParaRPr lang="fr-CA"/>
          </a:p>
        </p:txBody>
      </p:sp>
      <p:sp>
        <p:nvSpPr>
          <p:cNvPr id="8" name="Espace réservé du texte 8"/>
          <p:cNvSpPr>
            <a:spLocks noGrp="1"/>
          </p:cNvSpPr>
          <p:nvPr>
            <p:ph type="body" sz="quarter" idx="14" hasCustomPrompt="1"/>
          </p:nvPr>
        </p:nvSpPr>
        <p:spPr>
          <a:xfrm>
            <a:off x="1223321" y="5968999"/>
            <a:ext cx="7303573" cy="387351"/>
          </a:xfrm>
        </p:spPr>
        <p:txBody>
          <a:bodyPr>
            <a:normAutofit/>
          </a:bodyPr>
          <a:lstStyle>
            <a:lvl1pPr marL="0" indent="0" algn="r">
              <a:buNone/>
              <a:defRPr sz="1400" baseline="0">
                <a:solidFill>
                  <a:schemeClr val="accent1">
                    <a:lumMod val="40000"/>
                    <a:lumOff val="60000"/>
                  </a:schemeClr>
                </a:solidFill>
              </a:defRPr>
            </a:lvl1pPr>
          </a:lstStyle>
          <a:p>
            <a:pPr lvl="0"/>
            <a:r>
              <a:rPr lang="fr-CA" smtClean="0"/>
              <a:t>Source de l’image</a:t>
            </a:r>
            <a:endParaRPr lang="fr-CA"/>
          </a:p>
        </p:txBody>
      </p:sp>
    </p:spTree>
    <p:extLst>
      <p:ext uri="{BB962C8B-B14F-4D97-AF65-F5344CB8AC3E}">
        <p14:creationId xmlns:p14="http://schemas.microsoft.com/office/powerpoint/2010/main" val="307777923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imag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35CC86-47C5-405C-8C3B-A454901CF70E}" type="datetimeFigureOut">
              <a:rPr lang="fr-CA" smtClean="0"/>
              <a:t>2020-11-19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DA8EAFC-81DC-49F2-A588-2F44970C23CF}" type="slidenum">
              <a:rPr lang="fr-CA" smtClean="0"/>
              <a:t>‹N°›</a:t>
            </a:fld>
            <a:endParaRPr lang="fr-CA"/>
          </a:p>
        </p:txBody>
      </p:sp>
      <p:sp>
        <p:nvSpPr>
          <p:cNvPr id="6" name="Espace réservé pour une image  5"/>
          <p:cNvSpPr>
            <a:spLocks noGrp="1"/>
          </p:cNvSpPr>
          <p:nvPr>
            <p:ph type="pic" sz="quarter" idx="13"/>
          </p:nvPr>
        </p:nvSpPr>
        <p:spPr>
          <a:xfrm>
            <a:off x="0" y="1841154"/>
            <a:ext cx="9144000" cy="4101028"/>
          </a:xfrm>
        </p:spPr>
        <p:txBody>
          <a:bodyPr/>
          <a:lstStyle/>
          <a:p>
            <a:r>
              <a:rPr lang="fr-FR" smtClean="0"/>
              <a:t>Cliquez sur l'icône pour ajouter une image</a:t>
            </a:r>
            <a:endParaRPr lang="fr-CA"/>
          </a:p>
        </p:txBody>
      </p:sp>
      <p:sp>
        <p:nvSpPr>
          <p:cNvPr id="7" name="Titre 1"/>
          <p:cNvSpPr>
            <a:spLocks noGrp="1"/>
          </p:cNvSpPr>
          <p:nvPr>
            <p:ph type="title"/>
          </p:nvPr>
        </p:nvSpPr>
        <p:spPr>
          <a:xfrm>
            <a:off x="628650" y="365126"/>
            <a:ext cx="7886700" cy="1325563"/>
          </a:xfrm>
        </p:spPr>
        <p:txBody>
          <a:bodyPr/>
          <a:lstStyle>
            <a:lvl1pPr>
              <a:defRPr>
                <a:solidFill>
                  <a:schemeClr val="accent1"/>
                </a:solidFill>
              </a:defRPr>
            </a:lvl1pPr>
          </a:lstStyle>
          <a:p>
            <a:r>
              <a:rPr lang="fr-FR" smtClean="0"/>
              <a:t>Modifiez le style du titre</a:t>
            </a:r>
            <a:endParaRPr lang="fr-CA"/>
          </a:p>
        </p:txBody>
      </p:sp>
      <p:sp>
        <p:nvSpPr>
          <p:cNvPr id="9" name="Espace réservé du texte 8"/>
          <p:cNvSpPr>
            <a:spLocks noGrp="1"/>
          </p:cNvSpPr>
          <p:nvPr>
            <p:ph type="body" sz="quarter" idx="14" hasCustomPrompt="1"/>
          </p:nvPr>
        </p:nvSpPr>
        <p:spPr>
          <a:xfrm>
            <a:off x="1581665" y="5942013"/>
            <a:ext cx="7303573" cy="414338"/>
          </a:xfrm>
        </p:spPr>
        <p:txBody>
          <a:bodyPr>
            <a:normAutofit/>
          </a:bodyPr>
          <a:lstStyle>
            <a:lvl1pPr marL="0" indent="0" algn="r">
              <a:buNone/>
              <a:defRPr sz="1400" baseline="0"/>
            </a:lvl1pPr>
          </a:lstStyle>
          <a:p>
            <a:pPr lvl="0"/>
            <a:r>
              <a:rPr lang="fr-CA" smtClean="0"/>
              <a:t>Source de l’image</a:t>
            </a:r>
            <a:endParaRPr lang="fr-CA"/>
          </a:p>
        </p:txBody>
      </p:sp>
    </p:spTree>
    <p:extLst>
      <p:ext uri="{BB962C8B-B14F-4D97-AF65-F5344CB8AC3E}">
        <p14:creationId xmlns:p14="http://schemas.microsoft.com/office/powerpoint/2010/main" val="987563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titr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6" name="Titre 12"/>
          <p:cNvSpPr>
            <a:spLocks noGrp="1"/>
          </p:cNvSpPr>
          <p:nvPr>
            <p:ph type="title" hasCustomPrompt="1"/>
          </p:nvPr>
        </p:nvSpPr>
        <p:spPr>
          <a:xfrm>
            <a:off x="3026628" y="3040232"/>
            <a:ext cx="5488722" cy="1616386"/>
          </a:xfrm>
        </p:spPr>
        <p:txBody>
          <a:bodyPr anchor="b"/>
          <a:lstStyle>
            <a:lvl1pPr>
              <a:defRPr b="1">
                <a:solidFill>
                  <a:schemeClr val="accent1">
                    <a:lumMod val="40000"/>
                    <a:lumOff val="60000"/>
                  </a:schemeClr>
                </a:solidFill>
                <a:latin typeface="+mj-lt"/>
              </a:defRPr>
            </a:lvl1pPr>
          </a:lstStyle>
          <a:p>
            <a:r>
              <a:rPr lang="fr-FR" smtClean="0"/>
              <a:t>Titre de la présentation</a:t>
            </a:r>
            <a:endParaRPr lang="fr-CA"/>
          </a:p>
        </p:txBody>
      </p:sp>
      <p:sp>
        <p:nvSpPr>
          <p:cNvPr id="17" name="Espace réservé du texte 14"/>
          <p:cNvSpPr>
            <a:spLocks noGrp="1"/>
          </p:cNvSpPr>
          <p:nvPr>
            <p:ph type="body" sz="quarter" idx="14" hasCustomPrompt="1"/>
          </p:nvPr>
        </p:nvSpPr>
        <p:spPr>
          <a:xfrm>
            <a:off x="3027363" y="4656618"/>
            <a:ext cx="5487987" cy="1279045"/>
          </a:xfrm>
        </p:spPr>
        <p:txBody>
          <a:bodyPr anchor="b">
            <a:normAutofit/>
          </a:bodyPr>
          <a:lstStyle>
            <a:lvl1pPr marL="0" indent="0">
              <a:buNone/>
              <a:defRPr sz="1800" b="0" i="0" baseline="0">
                <a:solidFill>
                  <a:schemeClr val="bg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
        <p:nvSpPr>
          <p:cNvPr id="9" name="Espace réservé pour une image  9"/>
          <p:cNvSpPr>
            <a:spLocks noGrp="1"/>
          </p:cNvSpPr>
          <p:nvPr>
            <p:ph type="pic" sz="quarter" idx="13"/>
          </p:nvPr>
        </p:nvSpPr>
        <p:spPr>
          <a:xfrm>
            <a:off x="0" y="1075037"/>
            <a:ext cx="2880000" cy="4872669"/>
          </a:xfrm>
        </p:spPr>
        <p:txBody>
          <a:bodyPr/>
          <a:lstStyle/>
          <a:p>
            <a:r>
              <a:rPr lang="fr-FR" smtClean="0"/>
              <a:t>Cliquez sur l'icône pour ajouter une image</a:t>
            </a:r>
            <a:endParaRPr lang="fr-CA"/>
          </a:p>
        </p:txBody>
      </p:sp>
    </p:spTree>
    <p:extLst>
      <p:ext uri="{BB962C8B-B14F-4D97-AF65-F5344CB8AC3E}">
        <p14:creationId xmlns:p14="http://schemas.microsoft.com/office/powerpoint/2010/main" val="324757406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imag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35CC86-47C5-405C-8C3B-A454901CF70E}" type="datetimeFigureOut">
              <a:rPr lang="fr-CA" smtClean="0"/>
              <a:t>2020-11-19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DA8EAFC-81DC-49F2-A588-2F44970C23CF}" type="slidenum">
              <a:rPr lang="fr-CA" smtClean="0"/>
              <a:t>‹N°›</a:t>
            </a:fld>
            <a:endParaRPr lang="fr-CA"/>
          </a:p>
        </p:txBody>
      </p:sp>
      <p:sp>
        <p:nvSpPr>
          <p:cNvPr id="6" name="Espace réservé pour une image  5"/>
          <p:cNvSpPr>
            <a:spLocks noGrp="1"/>
          </p:cNvSpPr>
          <p:nvPr>
            <p:ph type="pic" sz="quarter" idx="13"/>
          </p:nvPr>
        </p:nvSpPr>
        <p:spPr>
          <a:xfrm>
            <a:off x="0" y="1841154"/>
            <a:ext cx="9144000" cy="4101028"/>
          </a:xfrm>
        </p:spPr>
        <p:txBody>
          <a:bodyPr/>
          <a:lstStyle/>
          <a:p>
            <a:r>
              <a:rPr lang="fr-FR" smtClean="0"/>
              <a:t>Cliquez sur l'icône pour ajouter une image</a:t>
            </a:r>
            <a:endParaRPr lang="fr-CA"/>
          </a:p>
        </p:txBody>
      </p:sp>
      <p:sp>
        <p:nvSpPr>
          <p:cNvPr id="7" name="Titre 1"/>
          <p:cNvSpPr>
            <a:spLocks noGrp="1"/>
          </p:cNvSpPr>
          <p:nvPr>
            <p:ph type="title"/>
          </p:nvPr>
        </p:nvSpPr>
        <p:spPr>
          <a:xfrm>
            <a:off x="628650" y="365126"/>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8" name="Espace réservé du texte 8"/>
          <p:cNvSpPr>
            <a:spLocks noGrp="1"/>
          </p:cNvSpPr>
          <p:nvPr>
            <p:ph type="body" sz="quarter" idx="14" hasCustomPrompt="1"/>
          </p:nvPr>
        </p:nvSpPr>
        <p:spPr>
          <a:xfrm>
            <a:off x="1581665" y="5942013"/>
            <a:ext cx="7303573" cy="414338"/>
          </a:xfrm>
        </p:spPr>
        <p:txBody>
          <a:bodyPr>
            <a:normAutofit/>
          </a:bodyPr>
          <a:lstStyle>
            <a:lvl1pPr marL="0" indent="0" algn="r">
              <a:buNone/>
              <a:defRPr sz="1400" baseline="0">
                <a:solidFill>
                  <a:schemeClr val="accent1">
                    <a:lumMod val="40000"/>
                    <a:lumOff val="60000"/>
                  </a:schemeClr>
                </a:solidFill>
              </a:defRPr>
            </a:lvl1pPr>
          </a:lstStyle>
          <a:p>
            <a:pPr lvl="0"/>
            <a:r>
              <a:rPr lang="fr-CA" smtClean="0"/>
              <a:t>Source de l’image</a:t>
            </a:r>
            <a:endParaRPr lang="fr-CA"/>
          </a:p>
        </p:txBody>
      </p:sp>
    </p:spTree>
    <p:extLst>
      <p:ext uri="{BB962C8B-B14F-4D97-AF65-F5344CB8AC3E}">
        <p14:creationId xmlns:p14="http://schemas.microsoft.com/office/powerpoint/2010/main" val="221323844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re imag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35CC86-47C5-405C-8C3B-A454901CF70E}" type="datetimeFigureOut">
              <a:rPr lang="fr-CA" smtClean="0"/>
              <a:t>2020-11-19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DA8EAFC-81DC-49F2-A588-2F44970C23CF}" type="slidenum">
              <a:rPr lang="fr-CA" smtClean="0"/>
              <a:t>‹N°›</a:t>
            </a:fld>
            <a:endParaRPr lang="fr-CA"/>
          </a:p>
        </p:txBody>
      </p:sp>
      <p:sp>
        <p:nvSpPr>
          <p:cNvPr id="6" name="Espace réservé pour une image  5"/>
          <p:cNvSpPr>
            <a:spLocks noGrp="1"/>
          </p:cNvSpPr>
          <p:nvPr>
            <p:ph type="pic" sz="quarter" idx="13"/>
          </p:nvPr>
        </p:nvSpPr>
        <p:spPr>
          <a:xfrm>
            <a:off x="0" y="1841154"/>
            <a:ext cx="9144000" cy="4101028"/>
          </a:xfrm>
        </p:spPr>
        <p:txBody>
          <a:bodyPr/>
          <a:lstStyle/>
          <a:p>
            <a:r>
              <a:rPr lang="fr-FR" smtClean="0"/>
              <a:t>Cliquez sur l'icône pour ajouter une image</a:t>
            </a:r>
            <a:endParaRPr lang="fr-CA"/>
          </a:p>
        </p:txBody>
      </p:sp>
      <p:sp>
        <p:nvSpPr>
          <p:cNvPr id="7" name="Titre 1"/>
          <p:cNvSpPr>
            <a:spLocks noGrp="1"/>
          </p:cNvSpPr>
          <p:nvPr>
            <p:ph type="title"/>
          </p:nvPr>
        </p:nvSpPr>
        <p:spPr>
          <a:xfrm>
            <a:off x="628650" y="365126"/>
            <a:ext cx="7886700" cy="1325563"/>
          </a:xfrm>
        </p:spPr>
        <p:txBody>
          <a:bodyPr/>
          <a:lstStyle>
            <a:lvl1pPr>
              <a:defRPr>
                <a:solidFill>
                  <a:schemeClr val="bg1"/>
                </a:solidFill>
              </a:defRPr>
            </a:lvl1pPr>
          </a:lstStyle>
          <a:p>
            <a:r>
              <a:rPr lang="fr-FR" smtClean="0"/>
              <a:t>Modifiez le style du titre</a:t>
            </a:r>
            <a:endParaRPr lang="fr-CA"/>
          </a:p>
        </p:txBody>
      </p:sp>
      <p:sp>
        <p:nvSpPr>
          <p:cNvPr id="8" name="Espace réservé du texte 8"/>
          <p:cNvSpPr>
            <a:spLocks noGrp="1"/>
          </p:cNvSpPr>
          <p:nvPr>
            <p:ph type="body" sz="quarter" idx="14" hasCustomPrompt="1"/>
          </p:nvPr>
        </p:nvSpPr>
        <p:spPr>
          <a:xfrm>
            <a:off x="1581665" y="5942013"/>
            <a:ext cx="7303573" cy="414338"/>
          </a:xfrm>
        </p:spPr>
        <p:txBody>
          <a:bodyPr>
            <a:normAutofit/>
          </a:bodyPr>
          <a:lstStyle>
            <a:lvl1pPr marL="0" indent="0" algn="r">
              <a:buNone/>
              <a:defRPr sz="1400" baseline="0">
                <a:solidFill>
                  <a:schemeClr val="tx1">
                    <a:lumMod val="10000"/>
                    <a:lumOff val="90000"/>
                  </a:schemeClr>
                </a:solidFill>
              </a:defRPr>
            </a:lvl1pPr>
          </a:lstStyle>
          <a:p>
            <a:pPr lvl="0"/>
            <a:r>
              <a:rPr lang="fr-CA" smtClean="0"/>
              <a:t>Source de l’image</a:t>
            </a:r>
            <a:endParaRPr lang="fr-CA"/>
          </a:p>
        </p:txBody>
      </p:sp>
    </p:spTree>
    <p:extLst>
      <p:ext uri="{BB962C8B-B14F-4D97-AF65-F5344CB8AC3E}">
        <p14:creationId xmlns:p14="http://schemas.microsoft.com/office/powerpoint/2010/main" val="135038348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re imag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35CC86-47C5-405C-8C3B-A454901CF70E}" type="datetimeFigureOut">
              <a:rPr lang="fr-CA" smtClean="0"/>
              <a:t>2020-11-19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DA8EAFC-81DC-49F2-A588-2F44970C23CF}" type="slidenum">
              <a:rPr lang="fr-CA" smtClean="0"/>
              <a:t>‹N°›</a:t>
            </a:fld>
            <a:endParaRPr lang="fr-CA"/>
          </a:p>
        </p:txBody>
      </p:sp>
      <p:sp>
        <p:nvSpPr>
          <p:cNvPr id="6" name="Espace réservé pour une image  5"/>
          <p:cNvSpPr>
            <a:spLocks noGrp="1"/>
          </p:cNvSpPr>
          <p:nvPr>
            <p:ph type="pic" sz="quarter" idx="13"/>
          </p:nvPr>
        </p:nvSpPr>
        <p:spPr>
          <a:xfrm>
            <a:off x="0" y="1841154"/>
            <a:ext cx="9144000" cy="4101028"/>
          </a:xfrm>
        </p:spPr>
        <p:txBody>
          <a:bodyPr/>
          <a:lstStyle/>
          <a:p>
            <a:r>
              <a:rPr lang="fr-FR" smtClean="0"/>
              <a:t>Cliquez sur l'icône pour ajouter une image</a:t>
            </a:r>
            <a:endParaRPr lang="fr-CA"/>
          </a:p>
        </p:txBody>
      </p:sp>
      <p:sp>
        <p:nvSpPr>
          <p:cNvPr id="7" name="Titre 1"/>
          <p:cNvSpPr>
            <a:spLocks noGrp="1"/>
          </p:cNvSpPr>
          <p:nvPr>
            <p:ph type="title"/>
          </p:nvPr>
        </p:nvSpPr>
        <p:spPr>
          <a:xfrm>
            <a:off x="628650" y="365126"/>
            <a:ext cx="7886700" cy="1325563"/>
          </a:xfrm>
        </p:spPr>
        <p:txBody>
          <a:bodyPr/>
          <a:lstStyle>
            <a:lvl1pPr>
              <a:defRPr>
                <a:solidFill>
                  <a:schemeClr val="accent1">
                    <a:lumMod val="40000"/>
                    <a:lumOff val="60000"/>
                  </a:schemeClr>
                </a:solidFill>
              </a:defRPr>
            </a:lvl1pPr>
          </a:lstStyle>
          <a:p>
            <a:r>
              <a:rPr lang="fr-FR" smtClean="0"/>
              <a:t>Modifiez le style du titre</a:t>
            </a:r>
            <a:endParaRPr lang="fr-CA"/>
          </a:p>
        </p:txBody>
      </p:sp>
      <p:sp>
        <p:nvSpPr>
          <p:cNvPr id="8" name="Espace réservé du texte 8"/>
          <p:cNvSpPr>
            <a:spLocks noGrp="1"/>
          </p:cNvSpPr>
          <p:nvPr>
            <p:ph type="body" sz="quarter" idx="14" hasCustomPrompt="1"/>
          </p:nvPr>
        </p:nvSpPr>
        <p:spPr>
          <a:xfrm>
            <a:off x="1581665" y="5942013"/>
            <a:ext cx="7303573" cy="414338"/>
          </a:xfrm>
        </p:spPr>
        <p:txBody>
          <a:bodyPr>
            <a:normAutofit/>
          </a:bodyPr>
          <a:lstStyle>
            <a:lvl1pPr marL="0" indent="0" algn="r">
              <a:buNone/>
              <a:defRPr sz="1400" baseline="0">
                <a:solidFill>
                  <a:schemeClr val="accent1">
                    <a:lumMod val="40000"/>
                    <a:lumOff val="60000"/>
                  </a:schemeClr>
                </a:solidFill>
              </a:defRPr>
            </a:lvl1pPr>
          </a:lstStyle>
          <a:p>
            <a:pPr lvl="0"/>
            <a:r>
              <a:rPr lang="fr-CA" smtClean="0"/>
              <a:t>Source de l’image</a:t>
            </a:r>
            <a:endParaRPr lang="fr-CA"/>
          </a:p>
        </p:txBody>
      </p:sp>
    </p:spTree>
    <p:extLst>
      <p:ext uri="{BB962C8B-B14F-4D97-AF65-F5344CB8AC3E}">
        <p14:creationId xmlns:p14="http://schemas.microsoft.com/office/powerpoint/2010/main" val="17340056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CA"/>
          </a:p>
        </p:txBody>
      </p:sp>
      <p:sp>
        <p:nvSpPr>
          <p:cNvPr id="3" name="Espace réservé du contenu 2"/>
          <p:cNvSpPr>
            <a:spLocks noGrp="1"/>
          </p:cNvSpPr>
          <p:nvPr>
            <p:ph idx="1"/>
          </p:nvPr>
        </p:nvSpPr>
        <p:spPr>
          <a:xfrm>
            <a:off x="3887391" y="457200"/>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248730415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 avec légend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p:nvPr>
        </p:nvSpPr>
        <p:spPr>
          <a:xfrm>
            <a:off x="3887391" y="457200"/>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184051801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u avec légend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solidFill>
                  <a:schemeClr val="bg1"/>
                </a:solidFill>
              </a:defRPr>
            </a:lvl1pPr>
          </a:lstStyle>
          <a:p>
            <a:r>
              <a:rPr lang="fr-FR" smtClean="0"/>
              <a:t>Modifiez le style du titre</a:t>
            </a:r>
            <a:endParaRPr lang="fr-CA"/>
          </a:p>
        </p:txBody>
      </p:sp>
      <p:sp>
        <p:nvSpPr>
          <p:cNvPr id="3" name="Espace réservé du contenu 2"/>
          <p:cNvSpPr>
            <a:spLocks noGrp="1"/>
          </p:cNvSpPr>
          <p:nvPr>
            <p:ph idx="1"/>
          </p:nvPr>
        </p:nvSpPr>
        <p:spPr>
          <a:xfrm>
            <a:off x="3887391" y="457200"/>
            <a:ext cx="4629150" cy="5403851"/>
          </a:xfrm>
        </p:spPr>
        <p:txBody>
          <a:bodyPr/>
          <a:lstStyle>
            <a:lvl1pPr>
              <a:defRPr sz="2400">
                <a:solidFill>
                  <a:schemeClr val="bg1"/>
                </a:solidFill>
              </a:defRPr>
            </a:lvl1pPr>
            <a:lvl2pPr>
              <a:defRPr sz="2100">
                <a:solidFill>
                  <a:schemeClr val="bg1"/>
                </a:solidFill>
              </a:defRPr>
            </a:lvl2pPr>
            <a:lvl3pPr>
              <a:defRPr sz="1800">
                <a:solidFill>
                  <a:schemeClr val="bg1"/>
                </a:solidFill>
              </a:defRPr>
            </a:lvl3pPr>
            <a:lvl4pPr>
              <a:defRPr sz="1500">
                <a:solidFill>
                  <a:schemeClr val="bg1"/>
                </a:solidFill>
              </a:defRPr>
            </a:lvl4pPr>
            <a:lvl5pPr>
              <a:defRPr sz="1500">
                <a:solidFill>
                  <a:schemeClr val="bg1"/>
                </a:solidFill>
              </a:defRPr>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151157816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u avec légend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solidFill>
                  <a:schemeClr val="accent1">
                    <a:lumMod val="40000"/>
                    <a:lumOff val="60000"/>
                  </a:schemeClr>
                </a:solidFill>
              </a:defRPr>
            </a:lvl1pPr>
          </a:lstStyle>
          <a:p>
            <a:r>
              <a:rPr lang="fr-FR" smtClean="0"/>
              <a:t>Modifiez le style du titre</a:t>
            </a:r>
            <a:endParaRPr lang="fr-CA"/>
          </a:p>
        </p:txBody>
      </p:sp>
      <p:sp>
        <p:nvSpPr>
          <p:cNvPr id="3" name="Espace réservé du contenu 2"/>
          <p:cNvSpPr>
            <a:spLocks noGrp="1"/>
          </p:cNvSpPr>
          <p:nvPr>
            <p:ph idx="1"/>
          </p:nvPr>
        </p:nvSpPr>
        <p:spPr>
          <a:xfrm>
            <a:off x="3887391" y="457200"/>
            <a:ext cx="4629150" cy="5403851"/>
          </a:xfrm>
        </p:spPr>
        <p:txBody>
          <a:bodyPr/>
          <a:lstStyle>
            <a:lvl1pPr>
              <a:defRPr sz="2400">
                <a:solidFill>
                  <a:schemeClr val="bg1"/>
                </a:solidFill>
              </a:defRPr>
            </a:lvl1pPr>
            <a:lvl2pPr>
              <a:defRPr sz="2100">
                <a:solidFill>
                  <a:schemeClr val="bg1"/>
                </a:solidFill>
              </a:defRPr>
            </a:lvl2pPr>
            <a:lvl3pPr>
              <a:defRPr sz="1800">
                <a:solidFill>
                  <a:schemeClr val="bg1"/>
                </a:solidFill>
              </a:defRPr>
            </a:lvl3pPr>
            <a:lvl4pPr>
              <a:defRPr sz="1500">
                <a:solidFill>
                  <a:schemeClr val="bg1"/>
                </a:solidFill>
              </a:defRPr>
            </a:lvl4pPr>
            <a:lvl5pPr>
              <a:defRPr sz="1500">
                <a:solidFill>
                  <a:schemeClr val="bg1"/>
                </a:solidFill>
              </a:defRPr>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B35CC86-47C5-405C-8C3B-A454901CF70E}" type="datetimeFigureOut">
              <a:rPr lang="fr-CA" smtClean="0"/>
              <a:t>2020-11-19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DA8EAFC-81DC-49F2-A588-2F44970C23CF}" type="slidenum">
              <a:rPr lang="fr-CA" smtClean="0"/>
              <a:t>‹N°›</a:t>
            </a:fld>
            <a:endParaRPr lang="fr-CA"/>
          </a:p>
        </p:txBody>
      </p:sp>
    </p:spTree>
    <p:extLst>
      <p:ext uri="{BB962C8B-B14F-4D97-AF65-F5344CB8AC3E}">
        <p14:creationId xmlns:p14="http://schemas.microsoft.com/office/powerpoint/2010/main" val="303548323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ide 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380100822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ide 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42824150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33188991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de titre 5">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3" name="Titre 12"/>
          <p:cNvSpPr>
            <a:spLocks noGrp="1"/>
          </p:cNvSpPr>
          <p:nvPr>
            <p:ph type="title" hasCustomPrompt="1"/>
          </p:nvPr>
        </p:nvSpPr>
        <p:spPr>
          <a:xfrm>
            <a:off x="628650" y="2991592"/>
            <a:ext cx="7886700" cy="1616386"/>
          </a:xfrm>
        </p:spPr>
        <p:txBody>
          <a:bodyPr anchor="b"/>
          <a:lstStyle>
            <a:lvl1pPr>
              <a:defRPr b="1">
                <a:solidFill>
                  <a:schemeClr val="accent1"/>
                </a:solidFill>
                <a:latin typeface="+mj-lt"/>
              </a:defRPr>
            </a:lvl1pPr>
          </a:lstStyle>
          <a:p>
            <a:r>
              <a:rPr lang="fr-FR" smtClean="0"/>
              <a:t>Titre de la présentation</a:t>
            </a:r>
            <a:endParaRPr lang="fr-CA"/>
          </a:p>
        </p:txBody>
      </p:sp>
      <p:sp>
        <p:nvSpPr>
          <p:cNvPr id="15" name="Espace réservé du texte 14"/>
          <p:cNvSpPr>
            <a:spLocks noGrp="1"/>
          </p:cNvSpPr>
          <p:nvPr>
            <p:ph type="body" sz="quarter" idx="14" hasCustomPrompt="1"/>
          </p:nvPr>
        </p:nvSpPr>
        <p:spPr>
          <a:xfrm>
            <a:off x="627063" y="4656618"/>
            <a:ext cx="5487987" cy="1279045"/>
          </a:xfrm>
        </p:spPr>
        <p:txBody>
          <a:bodyPr anchor="b">
            <a:normAutofit/>
          </a:bodyPr>
          <a:lstStyle>
            <a:lvl1pPr marL="0" indent="0">
              <a:buNone/>
              <a:defRPr sz="1800" b="0" i="0" baseline="0">
                <a:solidFill>
                  <a:schemeClr val="tx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Tree>
    <p:extLst>
      <p:ext uri="{BB962C8B-B14F-4D97-AF65-F5344CB8AC3E}">
        <p14:creationId xmlns:p14="http://schemas.microsoft.com/office/powerpoint/2010/main" val="2823598063"/>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Vide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val="153739830"/>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erci-1">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p:nvPr>
        </p:nvSpPr>
        <p:spPr>
          <a:xfrm>
            <a:off x="1865441" y="1495340"/>
            <a:ext cx="4967288" cy="3570288"/>
          </a:xfrm>
        </p:spPr>
        <p:txBody>
          <a:bodyPr anchor="ctr">
            <a:noAutofit/>
          </a:bodyPr>
          <a:lstStyle>
            <a:lvl1pPr marL="0" indent="0" algn="ctr">
              <a:buNone/>
              <a:defRPr sz="6600"/>
            </a:lvl1pPr>
            <a:lvl2pPr marL="342900" indent="0">
              <a:buNone/>
              <a:defRPr sz="6600"/>
            </a:lvl2pPr>
            <a:lvl3pPr marL="685800" indent="0">
              <a:buNone/>
              <a:defRPr sz="6600"/>
            </a:lvl3pPr>
            <a:lvl4pPr marL="1028700" indent="0">
              <a:buNone/>
              <a:defRPr sz="6600"/>
            </a:lvl4pPr>
            <a:lvl5pPr marL="1371600" indent="0">
              <a:buNone/>
              <a:defRPr sz="6600"/>
            </a:lvl5pPr>
          </a:lstStyle>
          <a:p>
            <a:pPr lvl="0"/>
            <a:r>
              <a:rPr lang="fr-FR" smtClean="0"/>
              <a:t>Modifier les styles du texte du masque</a:t>
            </a:r>
          </a:p>
        </p:txBody>
      </p:sp>
    </p:spTree>
    <p:extLst>
      <p:ext uri="{BB962C8B-B14F-4D97-AF65-F5344CB8AC3E}">
        <p14:creationId xmlns:p14="http://schemas.microsoft.com/office/powerpoint/2010/main" val="505531779"/>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erci-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7" name="Espace réservé du texte 2"/>
          <p:cNvSpPr>
            <a:spLocks noGrp="1"/>
          </p:cNvSpPr>
          <p:nvPr>
            <p:ph type="body" sz="quarter" idx="13"/>
          </p:nvPr>
        </p:nvSpPr>
        <p:spPr>
          <a:xfrm>
            <a:off x="1865441" y="1495340"/>
            <a:ext cx="4967288" cy="3570288"/>
          </a:xfrm>
          <a:noFill/>
        </p:spPr>
        <p:txBody>
          <a:bodyPr anchor="ctr">
            <a:noAutofit/>
          </a:bodyPr>
          <a:lstStyle>
            <a:lvl1pPr marL="0" indent="0" algn="ctr">
              <a:buNone/>
              <a:defRPr sz="6600">
                <a:solidFill>
                  <a:schemeClr val="bg2">
                    <a:lumMod val="90000"/>
                  </a:schemeClr>
                </a:solidFill>
              </a:defRPr>
            </a:lvl1pPr>
            <a:lvl2pPr marL="342900" indent="0">
              <a:buNone/>
              <a:defRPr sz="6600"/>
            </a:lvl2pPr>
            <a:lvl3pPr marL="685800" indent="0">
              <a:buNone/>
              <a:defRPr sz="6600"/>
            </a:lvl3pPr>
            <a:lvl4pPr marL="1028700" indent="0">
              <a:buNone/>
              <a:defRPr sz="6600"/>
            </a:lvl4pPr>
            <a:lvl5pPr marL="1371600" indent="0">
              <a:buNone/>
              <a:defRPr sz="6600"/>
            </a:lvl5pPr>
          </a:lstStyle>
          <a:p>
            <a:pPr lvl="0"/>
            <a:r>
              <a:rPr lang="fr-FR" smtClean="0"/>
              <a:t>Modifier les styles du texte du masque</a:t>
            </a:r>
          </a:p>
        </p:txBody>
      </p:sp>
    </p:spTree>
    <p:extLst>
      <p:ext uri="{BB962C8B-B14F-4D97-AF65-F5344CB8AC3E}">
        <p14:creationId xmlns:p14="http://schemas.microsoft.com/office/powerpoint/2010/main" val="420920830"/>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rci-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7" name="Espace réservé du texte 2"/>
          <p:cNvSpPr>
            <a:spLocks noGrp="1"/>
          </p:cNvSpPr>
          <p:nvPr>
            <p:ph type="body" sz="quarter" idx="13"/>
          </p:nvPr>
        </p:nvSpPr>
        <p:spPr>
          <a:xfrm>
            <a:off x="1865441" y="1495340"/>
            <a:ext cx="4967288" cy="3570288"/>
          </a:xfrm>
        </p:spPr>
        <p:txBody>
          <a:bodyPr anchor="ctr">
            <a:noAutofit/>
          </a:bodyPr>
          <a:lstStyle>
            <a:lvl1pPr marL="0" indent="0" algn="ctr">
              <a:buNone/>
              <a:defRPr sz="6600">
                <a:solidFill>
                  <a:schemeClr val="bg1"/>
                </a:solidFill>
              </a:defRPr>
            </a:lvl1pPr>
            <a:lvl2pPr marL="342900" indent="0">
              <a:buNone/>
              <a:defRPr sz="6600"/>
            </a:lvl2pPr>
            <a:lvl3pPr marL="685800" indent="0">
              <a:buNone/>
              <a:defRPr sz="6600"/>
            </a:lvl3pPr>
            <a:lvl4pPr marL="1028700" indent="0">
              <a:buNone/>
              <a:defRPr sz="6600"/>
            </a:lvl4pPr>
            <a:lvl5pPr marL="1371600" indent="0">
              <a:buNone/>
              <a:defRPr sz="6600"/>
            </a:lvl5pPr>
          </a:lstStyle>
          <a:p>
            <a:pPr lvl="0"/>
            <a:r>
              <a:rPr lang="fr-FR" smtClean="0"/>
              <a:t>Modifier les styles du texte du masque</a:t>
            </a:r>
          </a:p>
        </p:txBody>
      </p:sp>
    </p:spTree>
    <p:extLst>
      <p:ext uri="{BB962C8B-B14F-4D97-AF65-F5344CB8AC3E}">
        <p14:creationId xmlns:p14="http://schemas.microsoft.com/office/powerpoint/2010/main" val="54520201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merci-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7" name="Espace réservé du texte 2"/>
          <p:cNvSpPr>
            <a:spLocks noGrp="1"/>
          </p:cNvSpPr>
          <p:nvPr>
            <p:ph type="body" sz="quarter" idx="13"/>
          </p:nvPr>
        </p:nvSpPr>
        <p:spPr>
          <a:xfrm>
            <a:off x="1865441" y="1495340"/>
            <a:ext cx="4967288" cy="3570288"/>
          </a:xfrm>
          <a:noFill/>
        </p:spPr>
        <p:txBody>
          <a:bodyPr anchor="ctr">
            <a:noAutofit/>
          </a:bodyPr>
          <a:lstStyle>
            <a:lvl1pPr marL="0" indent="0" algn="ctr">
              <a:buNone/>
              <a:defRPr sz="6600">
                <a:solidFill>
                  <a:schemeClr val="bg2">
                    <a:lumMod val="90000"/>
                  </a:schemeClr>
                </a:solidFill>
              </a:defRPr>
            </a:lvl1pPr>
            <a:lvl2pPr marL="342900" indent="0">
              <a:buNone/>
              <a:defRPr sz="6600"/>
            </a:lvl2pPr>
            <a:lvl3pPr marL="685800" indent="0">
              <a:buNone/>
              <a:defRPr sz="6600"/>
            </a:lvl3pPr>
            <a:lvl4pPr marL="1028700" indent="0">
              <a:buNone/>
              <a:defRPr sz="6600"/>
            </a:lvl4pPr>
            <a:lvl5pPr marL="1371600" indent="0">
              <a:buNone/>
              <a:defRPr sz="6600"/>
            </a:lvl5pPr>
          </a:lstStyle>
          <a:p>
            <a:pPr lvl="0"/>
            <a:r>
              <a:rPr lang="fr-FR" smtClean="0"/>
              <a:t>Modifier les styles du texte du masque</a:t>
            </a:r>
          </a:p>
        </p:txBody>
      </p:sp>
    </p:spTree>
    <p:extLst>
      <p:ext uri="{BB962C8B-B14F-4D97-AF65-F5344CB8AC3E}">
        <p14:creationId xmlns:p14="http://schemas.microsoft.com/office/powerpoint/2010/main" val="26810779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6">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3" name="Titre 12"/>
          <p:cNvSpPr>
            <a:spLocks noGrp="1"/>
          </p:cNvSpPr>
          <p:nvPr>
            <p:ph type="title" hasCustomPrompt="1"/>
          </p:nvPr>
        </p:nvSpPr>
        <p:spPr>
          <a:xfrm>
            <a:off x="628650" y="2991592"/>
            <a:ext cx="7886700" cy="1616386"/>
          </a:xfrm>
        </p:spPr>
        <p:txBody>
          <a:bodyPr anchor="b"/>
          <a:lstStyle>
            <a:lvl1pPr>
              <a:defRPr b="1">
                <a:solidFill>
                  <a:schemeClr val="accent1">
                    <a:lumMod val="40000"/>
                    <a:lumOff val="60000"/>
                  </a:schemeClr>
                </a:solidFill>
                <a:latin typeface="+mj-lt"/>
              </a:defRPr>
            </a:lvl1pPr>
          </a:lstStyle>
          <a:p>
            <a:r>
              <a:rPr lang="fr-FR" smtClean="0"/>
              <a:t>Titre de la présentation</a:t>
            </a:r>
            <a:endParaRPr lang="fr-CA"/>
          </a:p>
        </p:txBody>
      </p:sp>
      <p:sp>
        <p:nvSpPr>
          <p:cNvPr id="15" name="Espace réservé du texte 14"/>
          <p:cNvSpPr>
            <a:spLocks noGrp="1"/>
          </p:cNvSpPr>
          <p:nvPr>
            <p:ph type="body" sz="quarter" idx="14" hasCustomPrompt="1"/>
          </p:nvPr>
        </p:nvSpPr>
        <p:spPr>
          <a:xfrm>
            <a:off x="627063" y="4656618"/>
            <a:ext cx="5487987" cy="1279045"/>
          </a:xfrm>
        </p:spPr>
        <p:txBody>
          <a:bodyPr anchor="b">
            <a:normAutofit/>
          </a:bodyPr>
          <a:lstStyle>
            <a:lvl1pPr marL="0" indent="0">
              <a:buNone/>
              <a:defRPr sz="1800" b="0" i="0" baseline="0">
                <a:solidFill>
                  <a:schemeClr val="tx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Tree>
    <p:extLst>
      <p:ext uri="{BB962C8B-B14F-4D97-AF65-F5344CB8AC3E}">
        <p14:creationId xmlns:p14="http://schemas.microsoft.com/office/powerpoint/2010/main" val="15612914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7">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3" name="Titre 12"/>
          <p:cNvSpPr>
            <a:spLocks noGrp="1"/>
          </p:cNvSpPr>
          <p:nvPr>
            <p:ph type="title" hasCustomPrompt="1"/>
          </p:nvPr>
        </p:nvSpPr>
        <p:spPr>
          <a:xfrm>
            <a:off x="628650" y="2991592"/>
            <a:ext cx="7886700" cy="1616386"/>
          </a:xfrm>
        </p:spPr>
        <p:txBody>
          <a:bodyPr anchor="b"/>
          <a:lstStyle>
            <a:lvl1pPr>
              <a:defRPr b="1">
                <a:solidFill>
                  <a:schemeClr val="bg1"/>
                </a:solidFill>
                <a:latin typeface="+mj-lt"/>
              </a:defRPr>
            </a:lvl1pPr>
          </a:lstStyle>
          <a:p>
            <a:r>
              <a:rPr lang="fr-FR" smtClean="0"/>
              <a:t>Titre de la présentation</a:t>
            </a:r>
            <a:endParaRPr lang="fr-CA"/>
          </a:p>
        </p:txBody>
      </p:sp>
      <p:sp>
        <p:nvSpPr>
          <p:cNvPr id="15" name="Espace réservé du texte 14"/>
          <p:cNvSpPr>
            <a:spLocks noGrp="1"/>
          </p:cNvSpPr>
          <p:nvPr>
            <p:ph type="body" sz="quarter" idx="14" hasCustomPrompt="1"/>
          </p:nvPr>
        </p:nvSpPr>
        <p:spPr>
          <a:xfrm>
            <a:off x="627063" y="4656618"/>
            <a:ext cx="5487987" cy="1279045"/>
          </a:xfrm>
        </p:spPr>
        <p:txBody>
          <a:bodyPr anchor="b">
            <a:normAutofit/>
          </a:bodyPr>
          <a:lstStyle>
            <a:lvl1pPr marL="0" indent="0">
              <a:buNone/>
              <a:defRPr sz="1800" b="0" i="0" baseline="0">
                <a:solidFill>
                  <a:schemeClr val="bg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Tree>
    <p:extLst>
      <p:ext uri="{BB962C8B-B14F-4D97-AF65-F5344CB8AC3E}">
        <p14:creationId xmlns:p14="http://schemas.microsoft.com/office/powerpoint/2010/main" val="40750692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de titre 8">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Espace réservé du texte 3"/>
          <p:cNvSpPr txBox="1">
            <a:spLocks/>
          </p:cNvSpPr>
          <p:nvPr userDrawn="1"/>
        </p:nvSpPr>
        <p:spPr>
          <a:xfrm>
            <a:off x="3026628" y="3144450"/>
            <a:ext cx="5040560"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13" name="Titre 12"/>
          <p:cNvSpPr>
            <a:spLocks noGrp="1"/>
          </p:cNvSpPr>
          <p:nvPr>
            <p:ph type="title" hasCustomPrompt="1"/>
          </p:nvPr>
        </p:nvSpPr>
        <p:spPr>
          <a:xfrm>
            <a:off x="628650" y="2991592"/>
            <a:ext cx="7886700" cy="1616386"/>
          </a:xfrm>
        </p:spPr>
        <p:txBody>
          <a:bodyPr anchor="b"/>
          <a:lstStyle>
            <a:lvl1pPr>
              <a:defRPr b="1">
                <a:solidFill>
                  <a:schemeClr val="accent1">
                    <a:lumMod val="40000"/>
                    <a:lumOff val="60000"/>
                  </a:schemeClr>
                </a:solidFill>
                <a:latin typeface="+mj-lt"/>
              </a:defRPr>
            </a:lvl1pPr>
          </a:lstStyle>
          <a:p>
            <a:r>
              <a:rPr lang="fr-FR" smtClean="0"/>
              <a:t>Titre de la présentation</a:t>
            </a:r>
            <a:endParaRPr lang="fr-CA"/>
          </a:p>
        </p:txBody>
      </p:sp>
      <p:sp>
        <p:nvSpPr>
          <p:cNvPr id="15" name="Espace réservé du texte 14"/>
          <p:cNvSpPr>
            <a:spLocks noGrp="1"/>
          </p:cNvSpPr>
          <p:nvPr>
            <p:ph type="body" sz="quarter" idx="14" hasCustomPrompt="1"/>
          </p:nvPr>
        </p:nvSpPr>
        <p:spPr>
          <a:xfrm>
            <a:off x="627063" y="4656618"/>
            <a:ext cx="5487987" cy="1279045"/>
          </a:xfrm>
        </p:spPr>
        <p:txBody>
          <a:bodyPr anchor="b">
            <a:normAutofit/>
          </a:bodyPr>
          <a:lstStyle>
            <a:lvl1pPr marL="0" indent="0">
              <a:buNone/>
              <a:defRPr sz="1800" b="0" i="0" baseline="0">
                <a:solidFill>
                  <a:schemeClr val="bg1"/>
                </a:solidFill>
              </a:defRPr>
            </a:lvl1pPr>
          </a:lstStyle>
          <a:p>
            <a:pPr lvl="0"/>
            <a:r>
              <a:rPr lang="fr-FR" smtClean="0"/>
              <a:t>Nom de la personne</a:t>
            </a:r>
            <a:br>
              <a:rPr lang="fr-FR" smtClean="0"/>
            </a:br>
            <a:r>
              <a:rPr lang="fr-FR" smtClean="0"/>
              <a:t>Titre</a:t>
            </a:r>
            <a:br>
              <a:rPr lang="fr-FR" smtClean="0"/>
            </a:br>
            <a:r>
              <a:rPr lang="fr-FR" smtClean="0"/>
              <a:t>Unité administrative</a:t>
            </a:r>
          </a:p>
          <a:p>
            <a:pPr lvl="0"/>
            <a:r>
              <a:rPr lang="fr-FR" smtClean="0"/>
              <a:t>Date de la présentation</a:t>
            </a:r>
          </a:p>
        </p:txBody>
      </p:sp>
    </p:spTree>
    <p:extLst>
      <p:ext uri="{BB962C8B-B14F-4D97-AF65-F5344CB8AC3E}">
        <p14:creationId xmlns:p14="http://schemas.microsoft.com/office/powerpoint/2010/main" val="19414672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e intercalair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DA8EAFC-81DC-49F2-A588-2F44970C23CF}" type="slidenum">
              <a:rPr lang="fr-CA" smtClean="0"/>
              <a:t>‹N°›</a:t>
            </a:fld>
            <a:endParaRPr lang="fr-CA"/>
          </a:p>
        </p:txBody>
      </p:sp>
      <p:sp>
        <p:nvSpPr>
          <p:cNvPr id="11" name="Espace réservé du texte 3"/>
          <p:cNvSpPr txBox="1">
            <a:spLocks/>
          </p:cNvSpPr>
          <p:nvPr userDrawn="1"/>
        </p:nvSpPr>
        <p:spPr>
          <a:xfrm>
            <a:off x="628650" y="3144450"/>
            <a:ext cx="7438538"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smtClean="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628650" y="4448175"/>
            <a:ext cx="7886700" cy="1754188"/>
          </a:xfrm>
        </p:spPr>
        <p:txBody>
          <a:bodyPr/>
          <a:lstStyle>
            <a:lvl1pPr marL="0" indent="0">
              <a:buNone/>
              <a:defRPr baseline="0">
                <a:solidFill>
                  <a:schemeClr val="tx1"/>
                </a:solidFill>
              </a:defRPr>
            </a:lvl1pPr>
          </a:lstStyle>
          <a:p>
            <a:pPr lvl="0"/>
            <a:r>
              <a:rPr lang="fr-FR" smtClean="0"/>
              <a:t>Sous-titre_actif</a:t>
            </a:r>
          </a:p>
          <a:p>
            <a:pPr lvl="0"/>
            <a:r>
              <a:rPr lang="fr-FR" smtClean="0"/>
              <a:t>Sous-titre_inactif</a:t>
            </a:r>
          </a:p>
          <a:p>
            <a:pPr lvl="0"/>
            <a:r>
              <a:rPr lang="fr-FR" smtClean="0"/>
              <a:t>Sous-titre_inactif</a:t>
            </a:r>
          </a:p>
          <a:p>
            <a:pPr lvl="0"/>
            <a:r>
              <a:rPr lang="fr-FR" smtClean="0"/>
              <a:t>Sous-titre_inactif</a:t>
            </a:r>
          </a:p>
        </p:txBody>
      </p:sp>
      <p:sp>
        <p:nvSpPr>
          <p:cNvPr id="8" name="Espace réservé du texte 7"/>
          <p:cNvSpPr>
            <a:spLocks noGrp="1"/>
          </p:cNvSpPr>
          <p:nvPr>
            <p:ph type="body" sz="quarter" idx="14" hasCustomPrompt="1"/>
          </p:nvPr>
        </p:nvSpPr>
        <p:spPr>
          <a:xfrm>
            <a:off x="616293" y="3644900"/>
            <a:ext cx="7899057" cy="692150"/>
          </a:xfrm>
        </p:spPr>
        <p:txBody>
          <a:bodyPr anchor="b">
            <a:normAutofit/>
          </a:bodyPr>
          <a:lstStyle>
            <a:lvl1pPr marL="0" indent="0">
              <a:buNone/>
              <a:defRPr sz="3600">
                <a:solidFill>
                  <a:schemeClr val="accent1"/>
                </a:solidFill>
              </a:defRPr>
            </a:lvl1pPr>
          </a:lstStyle>
          <a:p>
            <a:pPr lvl="0"/>
            <a:r>
              <a:rPr lang="fr-CA" smtClean="0"/>
              <a:t>Titre de la page intercalaire</a:t>
            </a:r>
            <a:endParaRPr lang="fr-CA"/>
          </a:p>
        </p:txBody>
      </p:sp>
    </p:spTree>
    <p:extLst>
      <p:ext uri="{BB962C8B-B14F-4D97-AF65-F5344CB8AC3E}">
        <p14:creationId xmlns:p14="http://schemas.microsoft.com/office/powerpoint/2010/main" val="38638387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35CC86-47C5-405C-8C3B-A454901CF70E}" type="datetimeFigureOut">
              <a:rPr lang="fr-CA" smtClean="0"/>
              <a:t>2020-11-19</a:t>
            </a:fld>
            <a:endParaRPr lang="fr-CA"/>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A8EAFC-81DC-49F2-A588-2F44970C23CF}" type="slidenum">
              <a:rPr lang="fr-CA" smtClean="0"/>
              <a:t>‹N°›</a:t>
            </a:fld>
            <a:endParaRPr lang="fr-CA"/>
          </a:p>
        </p:txBody>
      </p:sp>
    </p:spTree>
    <p:extLst>
      <p:ext uri="{BB962C8B-B14F-4D97-AF65-F5344CB8AC3E}">
        <p14:creationId xmlns:p14="http://schemas.microsoft.com/office/powerpoint/2010/main" val="1991441009"/>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4" r:id="rId3"/>
    <p:sldLayoutId id="2147483675" r:id="rId4"/>
    <p:sldLayoutId id="2147483661" r:id="rId5"/>
    <p:sldLayoutId id="2147483676" r:id="rId6"/>
    <p:sldLayoutId id="2147483677" r:id="rId7"/>
    <p:sldLayoutId id="2147483678" r:id="rId8"/>
    <p:sldLayoutId id="2147483660" r:id="rId9"/>
    <p:sldLayoutId id="2147483670" r:id="rId10"/>
    <p:sldLayoutId id="2147483671" r:id="rId11"/>
    <p:sldLayoutId id="2147483672" r:id="rId12"/>
    <p:sldLayoutId id="2147483666" r:id="rId13"/>
    <p:sldLayoutId id="2147483667" r:id="rId14"/>
    <p:sldLayoutId id="2147483668" r:id="rId15"/>
    <p:sldLayoutId id="2147483669" r:id="rId16"/>
    <p:sldLayoutId id="2147483650" r:id="rId17"/>
    <p:sldLayoutId id="2147483679" r:id="rId18"/>
    <p:sldLayoutId id="2147483681" r:id="rId19"/>
    <p:sldLayoutId id="2147483680" r:id="rId20"/>
    <p:sldLayoutId id="2147483664" r:id="rId21"/>
    <p:sldLayoutId id="2147483684" r:id="rId22"/>
    <p:sldLayoutId id="2147483682" r:id="rId23"/>
    <p:sldLayoutId id="2147483683" r:id="rId24"/>
    <p:sldLayoutId id="2147483665" r:id="rId25"/>
    <p:sldLayoutId id="2147483687" r:id="rId26"/>
    <p:sldLayoutId id="2147483686" r:id="rId27"/>
    <p:sldLayoutId id="2147483685" r:id="rId28"/>
    <p:sldLayoutId id="2147483652" r:id="rId29"/>
    <p:sldLayoutId id="2147483688" r:id="rId30"/>
    <p:sldLayoutId id="2147483689" r:id="rId31"/>
    <p:sldLayoutId id="2147483690" r:id="rId32"/>
    <p:sldLayoutId id="2147483651" r:id="rId33"/>
    <p:sldLayoutId id="2147483653" r:id="rId34"/>
    <p:sldLayoutId id="2147483654" r:id="rId35"/>
    <p:sldLayoutId id="2147483699" r:id="rId36"/>
    <p:sldLayoutId id="2147483697" r:id="rId37"/>
    <p:sldLayoutId id="2147483698" r:id="rId38"/>
    <p:sldLayoutId id="2147483655" r:id="rId39"/>
    <p:sldLayoutId id="2147483693" r:id="rId40"/>
    <p:sldLayoutId id="2147483692" r:id="rId41"/>
    <p:sldLayoutId id="2147483691" r:id="rId42"/>
    <p:sldLayoutId id="2147483656" r:id="rId43"/>
    <p:sldLayoutId id="2147483694" r:id="rId44"/>
    <p:sldLayoutId id="2147483696" r:id="rId45"/>
    <p:sldLayoutId id="2147483695" r:id="rId46"/>
    <p:sldLayoutId id="2147483662" r:id="rId47"/>
    <p:sldLayoutId id="2147483700" r:id="rId48"/>
    <p:sldLayoutId id="2147483702" r:id="rId49"/>
    <p:sldLayoutId id="2147483701" r:id="rId50"/>
    <p:sldLayoutId id="2147483703" r:id="rId51"/>
    <p:sldLayoutId id="2147483704" r:id="rId52"/>
    <p:sldLayoutId id="2147483705" r:id="rId53"/>
    <p:sldLayoutId id="2147483706" r:id="rId54"/>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ref=chooser-v1" TargetMode="External"/><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fabriquerel.org/processus-de-creation/rechercher/" TargetMode="Externa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s://fabriquerel.org/webinaires/#1602615313721-48837eba-c08c"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hyperlink" Target="https://creativecommons.org/licenses/by/4.0/" TargetMode="External"/><Relationship Id="rId5" Type="http://schemas.openxmlformats.org/officeDocument/2006/relationships/hyperlink" Target="https://fabriquerel.org/licences/" TargetMode="External"/><Relationship Id="rId4" Type="http://schemas.openxmlformats.org/officeDocument/2006/relationships/hyperlink" Target="https://fabriquerel.org/wp-content/uploads/2020/05/parcours-creation-REL-fabriqueREL.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hyperlink" Target="https://bib.umontreal.ca/guides/types-documents"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hyperlink" Target="https://opentextbooks.concordia.ca/oerbydiscipline/" TargetMode="External"/><Relationship Id="rId5" Type="http://schemas.openxmlformats.org/officeDocument/2006/relationships/hyperlink" Target="http://guides.bibliotheques.uqam.ca/themes/179-Ressources-educatives-libres-(REL)" TargetMode="External"/><Relationship Id="rId4" Type="http://schemas.openxmlformats.org/officeDocument/2006/relationships/hyperlink" Target="https://bib.umontreal.ca/guides/types-documents/re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hyperlink" Target="http://fabriquerel.org/processus-de-creation/rechercher/" TargetMode="Externa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fabriquerel.org/wp-content/uploads/2020/05/foutaisometre-REL-fabriqueREL.pdf"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s://fabriquerel.org/wp-content/uploads/2020/05/parcours-creation-REL-fabriqueREL.pdf" TargetMode="External"/><Relationship Id="rId2" Type="http://schemas.openxmlformats.org/officeDocument/2006/relationships/notesSlide" Target="../notesSlides/notesSlide11.xml"/><Relationship Id="rId1" Type="http://schemas.openxmlformats.org/officeDocument/2006/relationships/slideLayout" Target="../slideLayouts/slideLayout17.xml"/><Relationship Id="rId5" Type="http://schemas.openxmlformats.org/officeDocument/2006/relationships/hyperlink" Target="https://creativecommons.org/licenses/by/4.0/" TargetMode="External"/><Relationship Id="rId4" Type="http://schemas.openxmlformats.org/officeDocument/2006/relationships/hyperlink" Target="https://fabriquerel.org/licenc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iki.creativecommons.org/wiki/Best_practices_for_attribution" TargetMode="External"/><Relationship Id="rId2" Type="http://schemas.openxmlformats.org/officeDocument/2006/relationships/image" Target="../media/image22.png"/><Relationship Id="rId1" Type="http://schemas.openxmlformats.org/officeDocument/2006/relationships/slideLayout" Target="../slideLayouts/slideLayout17.xml"/><Relationship Id="rId5" Type="http://schemas.openxmlformats.org/officeDocument/2006/relationships/hyperlink" Target="https://creativecommons.org/licenses/by/4.0/" TargetMode="External"/><Relationship Id="rId4" Type="http://schemas.openxmlformats.org/officeDocument/2006/relationships/hyperlink" Target="https://creativecommons.or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s://open.bccampus.ca/"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 Id="rId5" Type="http://schemas.openxmlformats.org/officeDocument/2006/relationships/hyperlink" Target="https://www.oercommons.org/" TargetMode="External"/><Relationship Id="rId4" Type="http://schemas.openxmlformats.org/officeDocument/2006/relationships/hyperlink" Target="https://open.umn.edu/opentextbook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s://bib.umontreal.ca/guides/types-documents/rel?tab=3257" TargetMode="External"/><Relationship Id="rId7" Type="http://schemas.openxmlformats.org/officeDocument/2006/relationships/hyperlink" Target="https://www.merlot.org/merlot/" TargetMode="External"/><Relationship Id="rId2" Type="http://schemas.openxmlformats.org/officeDocument/2006/relationships/notesSlide" Target="../notesSlides/notesSlide14.xml"/><Relationship Id="rId1" Type="http://schemas.openxmlformats.org/officeDocument/2006/relationships/slideLayout" Target="../slideLayouts/slideLayout17.xml"/><Relationship Id="rId6" Type="http://schemas.openxmlformats.org/officeDocument/2006/relationships/hyperlink" Target="https://oasis.geneseo.edu/" TargetMode="External"/><Relationship Id="rId5" Type="http://schemas.openxmlformats.org/officeDocument/2006/relationships/hyperlink" Target="http://univ-numerique.fr/" TargetMode="External"/><Relationship Id="rId4" Type="http://schemas.openxmlformats.org/officeDocument/2006/relationships/hyperlink" Target="https://bneuf.auf.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ceres.vteducation.org/" TargetMode="External"/><Relationship Id="rId2" Type="http://schemas.openxmlformats.org/officeDocument/2006/relationships/notesSlide" Target="../notesSlides/notesSlide15.xml"/><Relationship Id="rId1" Type="http://schemas.openxmlformats.org/officeDocument/2006/relationships/slideLayout" Target="../slideLayouts/slideLayout17.xml"/><Relationship Id="rId4" Type="http://schemas.openxmlformats.org/officeDocument/2006/relationships/hyperlink" Target="https://www.ecampusontario.ca/f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hyperlink" Target="https://creativecommons.org/licenses/by/4.0/" TargetMode="External"/><Relationship Id="rId5" Type="http://schemas.openxmlformats.org/officeDocument/2006/relationships/hyperlink" Target="https://fabriquerel.org/licences/" TargetMode="External"/><Relationship Id="rId4" Type="http://schemas.openxmlformats.org/officeDocument/2006/relationships/hyperlink" Target="https://fabriquerel.org/wp-content/uploads/2020/06/Info_licences_CC-BY_fabriqueREL.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fabriquerel.org/licences/" TargetMode="External"/><Relationship Id="rId3" Type="http://schemas.openxmlformats.org/officeDocument/2006/relationships/image" Target="../media/image13.png"/><Relationship Id="rId7" Type="http://schemas.openxmlformats.org/officeDocument/2006/relationships/hyperlink" Target="https://fabriquerel.org/wp-content/uploads/2020/06/REL-5R-fabriqueREL.pdf" TargetMode="External"/><Relationship Id="rId2" Type="http://schemas.openxmlformats.org/officeDocument/2006/relationships/image" Target="../media/image12.png"/><Relationship Id="rId1" Type="http://schemas.openxmlformats.org/officeDocument/2006/relationships/slideLayout" Target="../slideLayouts/slideLayout1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hyperlink" Target="https://creativecommons.org/licenses/by/4.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da.ulaval.ca/utilisation-libre/oeuvres-utilisables-librement/"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fabriquerel.org/processus-de-creation/rechercher/#1580995549243-7829004e-baaz"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re 7"/>
          <p:cNvSpPr>
            <a:spLocks noGrp="1"/>
          </p:cNvSpPr>
          <p:nvPr>
            <p:ph type="title"/>
          </p:nvPr>
        </p:nvSpPr>
        <p:spPr>
          <a:xfrm>
            <a:off x="627063" y="1761881"/>
            <a:ext cx="7886700" cy="1616386"/>
          </a:xfrm>
        </p:spPr>
        <p:txBody>
          <a:bodyPr/>
          <a:lstStyle/>
          <a:p>
            <a:r>
              <a:rPr lang="fr-CA" sz="3600" dirty="0" smtClean="0"/>
              <a:t>Techniques de base pour trouver des Ressources éducatives libres (REL)</a:t>
            </a:r>
            <a:endParaRPr lang="fr-CA" dirty="0"/>
          </a:p>
        </p:txBody>
      </p:sp>
      <p:sp>
        <p:nvSpPr>
          <p:cNvPr id="9" name="Espace réservé du texte 8"/>
          <p:cNvSpPr>
            <a:spLocks noGrp="1"/>
          </p:cNvSpPr>
          <p:nvPr>
            <p:ph type="body" sz="quarter" idx="14"/>
          </p:nvPr>
        </p:nvSpPr>
        <p:spPr>
          <a:xfrm>
            <a:off x="753187" y="3378267"/>
            <a:ext cx="5487987" cy="1279045"/>
          </a:xfrm>
        </p:spPr>
        <p:txBody>
          <a:bodyPr/>
          <a:lstStyle/>
          <a:p>
            <a:r>
              <a:rPr lang="fr-CA" dirty="0" smtClean="0">
                <a:solidFill>
                  <a:schemeClr val="tx1"/>
                </a:solidFill>
              </a:rPr>
              <a:t>Marilou Bourque</a:t>
            </a:r>
          </a:p>
          <a:p>
            <a:r>
              <a:rPr lang="fr-CA" dirty="0" smtClean="0"/>
              <a:t>Bibliothécaire – soutien à la formation</a:t>
            </a:r>
          </a:p>
          <a:p>
            <a:r>
              <a:rPr lang="fr-CA" dirty="0" smtClean="0"/>
              <a:t>Bibliothèques UdeM</a:t>
            </a:r>
            <a:endParaRPr lang="fr-CA" dirty="0">
              <a:solidFill>
                <a:schemeClr val="tx1"/>
              </a:solidFill>
            </a:endParaRPr>
          </a:p>
        </p:txBody>
      </p:sp>
      <p:sp>
        <p:nvSpPr>
          <p:cNvPr id="2" name="ZoneTexte 1"/>
          <p:cNvSpPr txBox="1"/>
          <p:nvPr/>
        </p:nvSpPr>
        <p:spPr>
          <a:xfrm>
            <a:off x="753187" y="4702265"/>
            <a:ext cx="4498427" cy="584775"/>
          </a:xfrm>
          <a:prstGeom prst="rect">
            <a:avLst/>
          </a:prstGeom>
          <a:noFill/>
        </p:spPr>
        <p:txBody>
          <a:bodyPr wrap="square" rtlCol="0">
            <a:spAutoFit/>
          </a:bodyPr>
          <a:lstStyle/>
          <a:p>
            <a:r>
              <a:rPr lang="fr-CA" sz="1400" b="1" dirty="0" smtClean="0">
                <a:solidFill>
                  <a:schemeClr val="accent1"/>
                </a:solidFill>
              </a:rPr>
              <a:t>Présenté le jeudi 19 novembre</a:t>
            </a:r>
            <a:endParaRPr lang="fr-FR" sz="1400" b="1" dirty="0">
              <a:solidFill>
                <a:schemeClr val="accent1"/>
              </a:solidFill>
            </a:endParaRPr>
          </a:p>
          <a:p>
            <a:endParaRPr lang="fr-CA" dirty="0"/>
          </a:p>
        </p:txBody>
      </p:sp>
      <p:sp>
        <p:nvSpPr>
          <p:cNvPr id="5" name="AutoShape 2" descr="CC icon">
            <a:hlinkClick r:id="rId3"/>
          </p:cNvPr>
          <p:cNvSpPr>
            <a:spLocks noChangeAspect="1" noChangeArrowheads="1"/>
          </p:cNvSpPr>
          <p:nvPr/>
        </p:nvSpPr>
        <p:spPr bwMode="auto">
          <a:xfrm>
            <a:off x="12233986" y="5806042"/>
            <a:ext cx="185648"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sz="1400"/>
          </a:p>
        </p:txBody>
      </p:sp>
      <p:sp>
        <p:nvSpPr>
          <p:cNvPr id="6" name="AutoShape 3" descr="by icon"/>
          <p:cNvSpPr>
            <a:spLocks noChangeAspect="1" noChangeArrowheads="1"/>
          </p:cNvSpPr>
          <p:nvPr/>
        </p:nvSpPr>
        <p:spPr bwMode="auto">
          <a:xfrm>
            <a:off x="12364161" y="5806042"/>
            <a:ext cx="185648"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sz="1400"/>
          </a:p>
        </p:txBody>
      </p:sp>
      <p:pic>
        <p:nvPicPr>
          <p:cNvPr id="7" name="Imag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183" y="5958442"/>
            <a:ext cx="838200" cy="295275"/>
          </a:xfrm>
          <a:prstGeom prst="rect">
            <a:avLst/>
          </a:prstGeom>
        </p:spPr>
      </p:pic>
    </p:spTree>
    <p:extLst>
      <p:ext uri="{BB962C8B-B14F-4D97-AF65-F5344CB8AC3E}">
        <p14:creationId xmlns:p14="http://schemas.microsoft.com/office/powerpoint/2010/main" val="2657949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Plan d’une bonne recherche</a:t>
            </a:r>
            <a:endParaRPr lang="fr-CA" dirty="0">
              <a:solidFill>
                <a:schemeClr val="accent2"/>
              </a:solidFill>
            </a:endParaRPr>
          </a:p>
        </p:txBody>
      </p:sp>
      <p:sp>
        <p:nvSpPr>
          <p:cNvPr id="3" name="Espace réservé du contenu 2"/>
          <p:cNvSpPr>
            <a:spLocks noGrp="1"/>
          </p:cNvSpPr>
          <p:nvPr>
            <p:ph idx="1"/>
          </p:nvPr>
        </p:nvSpPr>
        <p:spPr/>
        <p:txBody>
          <a:bodyPr/>
          <a:lstStyle/>
          <a:p>
            <a:pPr marL="514350" indent="-514350">
              <a:lnSpc>
                <a:spcPct val="150000"/>
              </a:lnSpc>
              <a:buFont typeface="+mj-lt"/>
              <a:buAutoNum type="arabicPeriod"/>
            </a:pPr>
            <a:r>
              <a:rPr lang="fr-CA" b="1" dirty="0"/>
              <a:t>Établir vos besoins</a:t>
            </a:r>
          </a:p>
          <a:p>
            <a:pPr marL="514350" indent="-514350">
              <a:lnSpc>
                <a:spcPct val="150000"/>
              </a:lnSpc>
              <a:buFont typeface="+mj-lt"/>
              <a:buAutoNum type="arabicPeriod"/>
            </a:pPr>
            <a:r>
              <a:rPr lang="fr-CA" b="1" dirty="0"/>
              <a:t>Choisir les bons outils en fonction de vos besoins</a:t>
            </a:r>
          </a:p>
          <a:p>
            <a:pPr marL="514350" indent="-514350">
              <a:lnSpc>
                <a:spcPct val="150000"/>
              </a:lnSpc>
              <a:buFont typeface="+mj-lt"/>
              <a:buAutoNum type="arabicPeriod"/>
            </a:pPr>
            <a:r>
              <a:rPr lang="fr-CA" b="1" dirty="0"/>
              <a:t>Effectuer vos recherches </a:t>
            </a:r>
            <a:endParaRPr lang="fr-CA" b="1" dirty="0" smtClean="0"/>
          </a:p>
          <a:p>
            <a:pPr marL="514350" indent="-514350">
              <a:lnSpc>
                <a:spcPct val="150000"/>
              </a:lnSpc>
              <a:buFont typeface="+mj-lt"/>
              <a:buAutoNum type="arabicPeriod"/>
            </a:pPr>
            <a:r>
              <a:rPr lang="fr-CA" b="1" dirty="0" smtClean="0"/>
              <a:t>Sélectionner</a:t>
            </a:r>
            <a:r>
              <a:rPr lang="fr-CA" b="1" dirty="0"/>
              <a:t>, évaluer, gérer les </a:t>
            </a:r>
            <a:r>
              <a:rPr lang="fr-CA" b="1" dirty="0" smtClean="0"/>
              <a:t>ressources trouvées</a:t>
            </a:r>
          </a:p>
          <a:p>
            <a:pPr marL="514350" indent="-514350">
              <a:lnSpc>
                <a:spcPct val="150000"/>
              </a:lnSpc>
              <a:buFont typeface="+mj-lt"/>
              <a:buAutoNum type="arabicPeriod"/>
            </a:pPr>
            <a:endParaRPr lang="fr-CA" b="1" dirty="0"/>
          </a:p>
          <a:p>
            <a:pPr marL="0" indent="0">
              <a:lnSpc>
                <a:spcPct val="150000"/>
              </a:lnSpc>
              <a:buNone/>
            </a:pPr>
            <a:r>
              <a:rPr lang="fr-CA" b="1" dirty="0" smtClean="0"/>
              <a:t>Pour plus </a:t>
            </a:r>
            <a:r>
              <a:rPr lang="fr-CA" b="1" dirty="0"/>
              <a:t>de détails : </a:t>
            </a:r>
            <a:r>
              <a:rPr lang="fr-CA" b="1" dirty="0">
                <a:hlinkClick r:id="rId2"/>
              </a:rPr>
              <a:t>http://fabriquerel.org/processus-de-creation/rechercher</a:t>
            </a:r>
            <a:r>
              <a:rPr lang="fr-CA" b="1" dirty="0" smtClean="0">
                <a:hlinkClick r:id="rId2"/>
              </a:rPr>
              <a:t>/</a:t>
            </a:r>
            <a:r>
              <a:rPr lang="fr-CA" b="1" dirty="0" smtClean="0"/>
              <a:t>  </a:t>
            </a:r>
            <a:endParaRPr lang="fr-CA" b="1" dirty="0"/>
          </a:p>
          <a:p>
            <a:endParaRPr lang="fr-CA" dirty="0"/>
          </a:p>
        </p:txBody>
      </p:sp>
    </p:spTree>
    <p:extLst>
      <p:ext uri="{BB962C8B-B14F-4D97-AF65-F5344CB8AC3E}">
        <p14:creationId xmlns:p14="http://schemas.microsoft.com/office/powerpoint/2010/main" val="1664861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1. Quels sont mes besoins?</a:t>
            </a:r>
            <a:endParaRPr lang="fr-CA" dirty="0">
              <a:solidFill>
                <a:schemeClr val="accent2"/>
              </a:solidFill>
            </a:endParaRPr>
          </a:p>
        </p:txBody>
      </p:sp>
      <p:sp>
        <p:nvSpPr>
          <p:cNvPr id="5" name="Espace réservé du contenu 4"/>
          <p:cNvSpPr>
            <a:spLocks noGrp="1"/>
          </p:cNvSpPr>
          <p:nvPr>
            <p:ph idx="1"/>
          </p:nvPr>
        </p:nvSpPr>
        <p:spPr/>
        <p:txBody>
          <a:bodyPr/>
          <a:lstStyle/>
          <a:p>
            <a:endParaRPr lang="fr-CA"/>
          </a:p>
        </p:txBody>
      </p:sp>
      <p:graphicFrame>
        <p:nvGraphicFramePr>
          <p:cNvPr id="6" name="Espace réservé du contenu 5"/>
          <p:cNvGraphicFramePr>
            <a:graphicFrameLocks/>
          </p:cNvGraphicFramePr>
          <p:nvPr>
            <p:extLst>
              <p:ext uri="{D42A27DB-BD31-4B8C-83A1-F6EECF244321}">
                <p14:modId xmlns:p14="http://schemas.microsoft.com/office/powerpoint/2010/main" val="2982003615"/>
              </p:ext>
            </p:extLst>
          </p:nvPr>
        </p:nvGraphicFramePr>
        <p:xfrm>
          <a:off x="411480" y="1456214"/>
          <a:ext cx="8321040" cy="5074638"/>
        </p:xfrm>
        <a:graphic>
          <a:graphicData uri="http://schemas.openxmlformats.org/drawingml/2006/table">
            <a:tbl>
              <a:tblPr bandRow="1">
                <a:tableStyleId>{5C22544A-7EE6-4342-B048-85BDC9FD1C3A}</a:tableStyleId>
              </a:tblPr>
              <a:tblGrid>
                <a:gridCol w="4160520">
                  <a:extLst>
                    <a:ext uri="{9D8B030D-6E8A-4147-A177-3AD203B41FA5}">
                      <a16:colId xmlns:a16="http://schemas.microsoft.com/office/drawing/2014/main" val="1513871809"/>
                    </a:ext>
                  </a:extLst>
                </a:gridCol>
                <a:gridCol w="4160520">
                  <a:extLst>
                    <a:ext uri="{9D8B030D-6E8A-4147-A177-3AD203B41FA5}">
                      <a16:colId xmlns:a16="http://schemas.microsoft.com/office/drawing/2014/main" val="1761250483"/>
                    </a:ext>
                  </a:extLst>
                </a:gridCol>
              </a:tblGrid>
              <a:tr h="5074638">
                <a:tc>
                  <a:txBody>
                    <a:bodyPr/>
                    <a:lstStyle/>
                    <a:p>
                      <a:pPr marL="342900" indent="-342900">
                        <a:lnSpc>
                          <a:spcPct val="150000"/>
                        </a:lnSpc>
                        <a:buFont typeface="Arial" panose="020B0604020202020204" pitchFamily="34" charset="0"/>
                        <a:buChar char="•"/>
                      </a:pPr>
                      <a:r>
                        <a:rPr lang="fr-CA" sz="1600" b="1" dirty="0"/>
                        <a:t>Sujets</a:t>
                      </a:r>
                    </a:p>
                    <a:p>
                      <a:pPr marL="342900" indent="-342900">
                        <a:lnSpc>
                          <a:spcPct val="150000"/>
                        </a:lnSpc>
                        <a:buFont typeface="Arial" panose="020B0604020202020204" pitchFamily="34" charset="0"/>
                        <a:buChar char="•"/>
                      </a:pPr>
                      <a:r>
                        <a:rPr lang="fr-CA" sz="1600" b="1" dirty="0" smtClean="0"/>
                        <a:t>Conditions </a:t>
                      </a:r>
                      <a:r>
                        <a:rPr lang="fr-CA" sz="1600" b="1" dirty="0"/>
                        <a:t>d’utilisation?</a:t>
                      </a:r>
                    </a:p>
                    <a:p>
                      <a:pPr marL="800100" lvl="1" indent="-342900">
                        <a:lnSpc>
                          <a:spcPct val="150000"/>
                        </a:lnSpc>
                        <a:buFont typeface="Arial" panose="020B0604020202020204" pitchFamily="34" charset="0"/>
                        <a:buChar char="•"/>
                      </a:pPr>
                      <a:r>
                        <a:rPr lang="fr-CA" sz="1600" b="1" dirty="0" smtClean="0"/>
                        <a:t>Pour </a:t>
                      </a:r>
                      <a:r>
                        <a:rPr lang="fr-CA" sz="1600" b="1" dirty="0" smtClean="0">
                          <a:solidFill>
                            <a:srgbClr val="FF0000"/>
                          </a:solidFill>
                        </a:rPr>
                        <a:t>utilisation</a:t>
                      </a:r>
                      <a:r>
                        <a:rPr lang="fr-CA" sz="1600" b="1" dirty="0" smtClean="0"/>
                        <a:t> : Pour </a:t>
                      </a:r>
                      <a:r>
                        <a:rPr lang="fr-CA" sz="1600" b="1" dirty="0"/>
                        <a:t>diffusion publique (site web)? À mes étudiants seulement (accès réservé)? </a:t>
                      </a:r>
                      <a:endParaRPr lang="fr-CA" sz="1600" b="1" dirty="0" smtClean="0"/>
                    </a:p>
                    <a:p>
                      <a:pPr marL="800100" lvl="1" indent="-342900">
                        <a:lnSpc>
                          <a:spcPct val="150000"/>
                        </a:lnSpc>
                        <a:buFont typeface="Arial" panose="020B0604020202020204" pitchFamily="34" charset="0"/>
                        <a:buChar char="•"/>
                      </a:pPr>
                      <a:r>
                        <a:rPr lang="fr-CA" sz="1600" b="1" dirty="0" smtClean="0"/>
                        <a:t>Pour </a:t>
                      </a:r>
                      <a:r>
                        <a:rPr lang="fr-CA" sz="1600" b="1" dirty="0" smtClean="0">
                          <a:solidFill>
                            <a:srgbClr val="FF0000"/>
                          </a:solidFill>
                        </a:rPr>
                        <a:t>adapter,</a:t>
                      </a:r>
                      <a:r>
                        <a:rPr lang="fr-CA" sz="1600" b="1" baseline="0" dirty="0" smtClean="0">
                          <a:solidFill>
                            <a:srgbClr val="FF0000"/>
                          </a:solidFill>
                        </a:rPr>
                        <a:t> </a:t>
                      </a:r>
                      <a:r>
                        <a:rPr lang="fr-CA" sz="1600" b="1" dirty="0" smtClean="0">
                          <a:solidFill>
                            <a:srgbClr val="FF0000"/>
                          </a:solidFill>
                        </a:rPr>
                        <a:t>modifier ou remixer </a:t>
                      </a:r>
                      <a:r>
                        <a:rPr lang="fr-CA" sz="1600" b="1" dirty="0" smtClean="0"/>
                        <a:t>dans le cadre de la création d’une REL ?</a:t>
                      </a:r>
                      <a:endParaRPr lang="fr-CA" sz="1600" b="1" dirty="0"/>
                    </a:p>
                    <a:p>
                      <a:pPr marL="457200" indent="-457200">
                        <a:lnSpc>
                          <a:spcPct val="150000"/>
                        </a:lnSpc>
                        <a:buFont typeface="Arial" panose="020B0604020202020204" pitchFamily="34" charset="0"/>
                        <a:buChar char="•"/>
                      </a:pPr>
                      <a:r>
                        <a:rPr lang="fr-CA" sz="1600" b="1" dirty="0"/>
                        <a:t>La langue est-elle importante ou non</a:t>
                      </a:r>
                      <a:r>
                        <a:rPr lang="fr-CA" sz="1600" b="1" dirty="0" smtClean="0"/>
                        <a:t>?</a:t>
                      </a:r>
                    </a:p>
                    <a:p>
                      <a:pPr marL="914400" lvl="1" indent="-457200">
                        <a:lnSpc>
                          <a:spcPct val="150000"/>
                        </a:lnSpc>
                        <a:buFont typeface="Arial" panose="020B0604020202020204" pitchFamily="34" charset="0"/>
                        <a:buChar char="•"/>
                      </a:pPr>
                      <a:r>
                        <a:rPr lang="fr-CA" sz="1600" b="1" dirty="0" smtClean="0"/>
                        <a:t>Langue de l’œuvre</a:t>
                      </a:r>
                      <a:r>
                        <a:rPr lang="fr-CA" sz="1600" b="1" baseline="0" dirty="0" smtClean="0"/>
                        <a:t>/d’indexation</a:t>
                      </a:r>
                      <a:endParaRPr lang="fr-CA" sz="1600" b="1" dirty="0"/>
                    </a:p>
                    <a:p>
                      <a:pPr marL="457200" indent="-457200">
                        <a:lnSpc>
                          <a:spcPct val="150000"/>
                        </a:lnSpc>
                        <a:buFont typeface="Arial" panose="020B0604020202020204" pitchFamily="34" charset="0"/>
                        <a:buChar char="•"/>
                      </a:pPr>
                      <a:r>
                        <a:rPr lang="fr-CA" sz="1600" b="1" dirty="0"/>
                        <a:t>Public </a:t>
                      </a:r>
                      <a:r>
                        <a:rPr lang="fr-CA" sz="1600" b="1" dirty="0" smtClean="0"/>
                        <a:t>cible</a:t>
                      </a:r>
                      <a:endParaRPr lang="fr-CA" sz="1600" b="1" dirty="0"/>
                    </a:p>
                    <a:p>
                      <a:endParaRPr lang="fr-CA" sz="1600" dirty="0"/>
                    </a:p>
                  </a:txBody>
                  <a:tcPr/>
                </a:tc>
                <a:tc>
                  <a:txBody>
                    <a:bodyPr/>
                    <a:lstStyle/>
                    <a:p>
                      <a:pPr marL="342900" indent="-342900">
                        <a:lnSpc>
                          <a:spcPct val="150000"/>
                        </a:lnSpc>
                        <a:buFont typeface="Arial" panose="020B0604020202020204" pitchFamily="34" charset="0"/>
                        <a:buChar char="•"/>
                      </a:pPr>
                      <a:r>
                        <a:rPr lang="fr-CA" sz="1600" b="1" dirty="0"/>
                        <a:t>Quel type </a:t>
                      </a:r>
                      <a:r>
                        <a:rPr lang="fr-CA" sz="1600" b="1" dirty="0" smtClean="0"/>
                        <a:t>de REL?</a:t>
                      </a:r>
                    </a:p>
                    <a:p>
                      <a:pPr marL="685800" lvl="1" indent="-342900">
                        <a:lnSpc>
                          <a:spcPct val="150000"/>
                        </a:lnSpc>
                        <a:buFont typeface="Arial" panose="020B0604020202020204" pitchFamily="34" charset="0"/>
                        <a:buChar char="•"/>
                      </a:pPr>
                      <a:r>
                        <a:rPr lang="fr-CA" sz="1600" b="1" dirty="0" smtClean="0"/>
                        <a:t>Manuel (</a:t>
                      </a:r>
                      <a:r>
                        <a:rPr lang="fr-CA" sz="1600" b="1" dirty="0" err="1" smtClean="0"/>
                        <a:t>Textbook</a:t>
                      </a:r>
                      <a:r>
                        <a:rPr lang="fr-CA" sz="1600" b="1" dirty="0" smtClean="0"/>
                        <a:t>)</a:t>
                      </a:r>
                    </a:p>
                    <a:p>
                      <a:pPr marL="685800" lvl="1" indent="-342900">
                        <a:lnSpc>
                          <a:spcPct val="150000"/>
                        </a:lnSpc>
                        <a:buFont typeface="Arial" panose="020B0604020202020204" pitchFamily="34" charset="0"/>
                        <a:buChar char="•"/>
                      </a:pPr>
                      <a:r>
                        <a:rPr lang="fr-CA" sz="1600" b="1" dirty="0" smtClean="0"/>
                        <a:t>Images/vidéo [Voir autre </a:t>
                      </a:r>
                      <a:r>
                        <a:rPr lang="fr-CA" sz="1600" b="1" dirty="0" smtClean="0">
                          <a:hlinkClick r:id="rId3"/>
                        </a:rPr>
                        <a:t>webinaire</a:t>
                      </a:r>
                      <a:r>
                        <a:rPr lang="fr-CA" sz="1600" b="1" baseline="0" dirty="0" smtClean="0"/>
                        <a:t> sur le sujet</a:t>
                      </a:r>
                      <a:r>
                        <a:rPr lang="fr-CA" sz="1600" b="1" dirty="0" smtClean="0"/>
                        <a:t>]</a:t>
                      </a:r>
                    </a:p>
                    <a:p>
                      <a:pPr marL="685800" lvl="1" indent="-342900">
                        <a:lnSpc>
                          <a:spcPct val="150000"/>
                        </a:lnSpc>
                        <a:buFont typeface="Arial" panose="020B0604020202020204" pitchFamily="34" charset="0"/>
                        <a:buChar char="•"/>
                      </a:pPr>
                      <a:r>
                        <a:rPr lang="fr-CA" sz="1600" b="1" dirty="0" smtClean="0"/>
                        <a:t>Évaluation</a:t>
                      </a:r>
                    </a:p>
                    <a:p>
                      <a:pPr marL="685800" lvl="1" indent="-342900">
                        <a:lnSpc>
                          <a:spcPct val="150000"/>
                        </a:lnSpc>
                        <a:buFont typeface="Arial" panose="020B0604020202020204" pitchFamily="34" charset="0"/>
                        <a:buChar char="•"/>
                      </a:pPr>
                      <a:r>
                        <a:rPr lang="fr-CA" sz="1600" b="1" dirty="0" smtClean="0"/>
                        <a:t>Matériel de cours…</a:t>
                      </a:r>
                    </a:p>
                    <a:p>
                      <a:pPr marL="685800" lvl="1" indent="-342900">
                        <a:lnSpc>
                          <a:spcPct val="150000"/>
                        </a:lnSpc>
                        <a:buFont typeface="Arial" panose="020B0604020202020204" pitchFamily="34" charset="0"/>
                        <a:buChar char="•"/>
                      </a:pPr>
                      <a:r>
                        <a:rPr lang="fr-CA" sz="1600" b="1" dirty="0" smtClean="0"/>
                        <a:t>Etc.</a:t>
                      </a:r>
                      <a:endParaRPr lang="fr-CA" sz="1600" b="1" dirty="0"/>
                    </a:p>
                    <a:p>
                      <a:pPr marL="457200" indent="-457200">
                        <a:lnSpc>
                          <a:spcPct val="150000"/>
                        </a:lnSpc>
                        <a:buFont typeface="Arial" panose="020B0604020202020204" pitchFamily="34" charset="0"/>
                        <a:buChar char="•"/>
                      </a:pPr>
                      <a:r>
                        <a:rPr lang="fr-CA" sz="1600" b="1" dirty="0" smtClean="0"/>
                        <a:t>La </a:t>
                      </a:r>
                      <a:r>
                        <a:rPr lang="fr-CA" sz="1600" b="1" dirty="0"/>
                        <a:t>date est-elle importante?</a:t>
                      </a:r>
                    </a:p>
                    <a:p>
                      <a:pPr marL="1143000" lvl="1" indent="-457200">
                        <a:lnSpc>
                          <a:spcPct val="150000"/>
                        </a:lnSpc>
                      </a:pPr>
                      <a:r>
                        <a:rPr lang="fr-CA" sz="1600" b="1" dirty="0" smtClean="0"/>
                        <a:t>REL récente</a:t>
                      </a:r>
                      <a:r>
                        <a:rPr lang="fr-CA" sz="1600" b="1" dirty="0"/>
                        <a:t>?, historique?, durant une période précise?</a:t>
                      </a:r>
                    </a:p>
                    <a:p>
                      <a:endParaRPr lang="fr-CA" sz="1600" dirty="0"/>
                    </a:p>
                  </a:txBody>
                  <a:tcPr/>
                </a:tc>
                <a:extLst>
                  <a:ext uri="{0D108BD9-81ED-4DB2-BD59-A6C34878D82A}">
                    <a16:rowId xmlns:a16="http://schemas.microsoft.com/office/drawing/2014/main" val="537108906"/>
                  </a:ext>
                </a:extLst>
              </a:tr>
            </a:tbl>
          </a:graphicData>
        </a:graphic>
      </p:graphicFrame>
    </p:spTree>
    <p:extLst>
      <p:ext uri="{BB962C8B-B14F-4D97-AF65-F5344CB8AC3E}">
        <p14:creationId xmlns:p14="http://schemas.microsoft.com/office/powerpoint/2010/main" val="1693347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contexte de création de REL…</a:t>
            </a:r>
            <a:endParaRPr lang="fr-CA" dirty="0"/>
          </a:p>
        </p:txBody>
      </p:sp>
      <p:pic>
        <p:nvPicPr>
          <p:cNvPr id="4" name="Espace réservé du contenu 3"/>
          <p:cNvPicPr>
            <a:picLocks noGrp="1" noChangeAspect="1"/>
          </p:cNvPicPr>
          <p:nvPr>
            <p:ph idx="1"/>
          </p:nvPr>
        </p:nvPicPr>
        <p:blipFill>
          <a:blip r:embed="rId3"/>
          <a:stretch>
            <a:fillRect/>
          </a:stretch>
        </p:blipFill>
        <p:spPr>
          <a:xfrm>
            <a:off x="1096529" y="1446802"/>
            <a:ext cx="6950942" cy="4351338"/>
          </a:xfrm>
          <a:prstGeom prst="rect">
            <a:avLst/>
          </a:prstGeom>
        </p:spPr>
      </p:pic>
      <p:sp>
        <p:nvSpPr>
          <p:cNvPr id="5" name="ZoneTexte 4"/>
          <p:cNvSpPr txBox="1"/>
          <p:nvPr/>
        </p:nvSpPr>
        <p:spPr>
          <a:xfrm>
            <a:off x="836023" y="6008914"/>
            <a:ext cx="7576457" cy="923330"/>
          </a:xfrm>
          <a:prstGeom prst="rect">
            <a:avLst/>
          </a:prstGeom>
          <a:noFill/>
        </p:spPr>
        <p:txBody>
          <a:bodyPr wrap="square" rtlCol="0">
            <a:spAutoFit/>
          </a:bodyPr>
          <a:lstStyle/>
          <a:p>
            <a:r>
              <a:rPr lang="fr-CA" dirty="0" smtClean="0"/>
              <a:t>« </a:t>
            </a:r>
            <a:r>
              <a:rPr lang="fr-CA" dirty="0" smtClean="0">
                <a:hlinkClick r:id="rId4"/>
              </a:rPr>
              <a:t>Parcours de création de REL en 6 étapes</a:t>
            </a:r>
            <a:r>
              <a:rPr lang="fr-CA" dirty="0" smtClean="0"/>
              <a:t> » </a:t>
            </a:r>
            <a:r>
              <a:rPr lang="fr-CA" dirty="0"/>
              <a:t>par la </a:t>
            </a:r>
            <a:r>
              <a:rPr lang="fr-CA" dirty="0" err="1">
                <a:hlinkClick r:id="rId5"/>
              </a:rPr>
              <a:t>fabriqueREL</a:t>
            </a:r>
            <a:r>
              <a:rPr lang="fr-CA" dirty="0"/>
              <a:t> sous licence </a:t>
            </a:r>
            <a:r>
              <a:rPr lang="fr-CA" dirty="0">
                <a:hlinkClick r:id="rId6"/>
              </a:rPr>
              <a:t>CC-BY </a:t>
            </a:r>
            <a:r>
              <a:rPr lang="fr-CA" dirty="0" smtClean="0">
                <a:hlinkClick r:id="rId6"/>
              </a:rPr>
              <a:t>4.0</a:t>
            </a:r>
            <a:r>
              <a:rPr lang="fr-CA" dirty="0" smtClean="0"/>
              <a:t>.</a:t>
            </a:r>
            <a:endParaRPr lang="fr-CA" dirty="0"/>
          </a:p>
          <a:p>
            <a:endParaRPr lang="fr-CA" dirty="0"/>
          </a:p>
        </p:txBody>
      </p:sp>
    </p:spTree>
    <p:extLst>
      <p:ext uri="{BB962C8B-B14F-4D97-AF65-F5344CB8AC3E}">
        <p14:creationId xmlns:p14="http://schemas.microsoft.com/office/powerpoint/2010/main" val="2658404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nSpc>
                <a:spcPct val="150000"/>
              </a:lnSpc>
            </a:pPr>
            <a:r>
              <a:rPr lang="fr-CA" dirty="0" smtClean="0">
                <a:solidFill>
                  <a:schemeClr val="accent2"/>
                </a:solidFill>
              </a:rPr>
              <a:t>2. Choisir les bons outils VS besoins</a:t>
            </a:r>
            <a:endParaRPr lang="fr-CA" dirty="0">
              <a:solidFill>
                <a:schemeClr val="accent2"/>
              </a:solidFill>
            </a:endParaRPr>
          </a:p>
        </p:txBody>
      </p:sp>
      <p:sp>
        <p:nvSpPr>
          <p:cNvPr id="3" name="Espace réservé du contenu 2"/>
          <p:cNvSpPr>
            <a:spLocks noGrp="1"/>
          </p:cNvSpPr>
          <p:nvPr>
            <p:ph idx="1"/>
          </p:nvPr>
        </p:nvSpPr>
        <p:spPr>
          <a:xfrm>
            <a:off x="628650" y="1825625"/>
            <a:ext cx="7886700" cy="4771118"/>
          </a:xfrm>
        </p:spPr>
        <p:txBody>
          <a:bodyPr>
            <a:normAutofit/>
          </a:bodyPr>
          <a:lstStyle/>
          <a:p>
            <a:pPr marL="457200" indent="-457200">
              <a:lnSpc>
                <a:spcPct val="150000"/>
              </a:lnSpc>
            </a:pPr>
            <a:endParaRPr lang="fr-CA" sz="2000" b="1" dirty="0" smtClean="0"/>
          </a:p>
          <a:p>
            <a:pPr marL="457200" indent="-457200">
              <a:lnSpc>
                <a:spcPct val="150000"/>
              </a:lnSpc>
            </a:pPr>
            <a:endParaRPr lang="fr-CA" sz="2000" b="1" dirty="0"/>
          </a:p>
          <a:p>
            <a:pPr marL="0" indent="0">
              <a:lnSpc>
                <a:spcPct val="150000"/>
              </a:lnSpc>
              <a:buNone/>
            </a:pPr>
            <a:endParaRPr lang="fr-CA" sz="2000" b="1" dirty="0" smtClean="0"/>
          </a:p>
        </p:txBody>
      </p:sp>
      <p:graphicFrame>
        <p:nvGraphicFramePr>
          <p:cNvPr id="5" name="Tableau 4"/>
          <p:cNvGraphicFramePr>
            <a:graphicFrameLocks noGrp="1"/>
          </p:cNvGraphicFramePr>
          <p:nvPr>
            <p:extLst>
              <p:ext uri="{D42A27DB-BD31-4B8C-83A1-F6EECF244321}">
                <p14:modId xmlns:p14="http://schemas.microsoft.com/office/powerpoint/2010/main" val="1661336292"/>
              </p:ext>
            </p:extLst>
          </p:nvPr>
        </p:nvGraphicFramePr>
        <p:xfrm>
          <a:off x="0" y="1237099"/>
          <a:ext cx="9143999" cy="5472073"/>
        </p:xfrm>
        <a:graphic>
          <a:graphicData uri="http://schemas.openxmlformats.org/drawingml/2006/table">
            <a:tbl>
              <a:tblPr bandRow="1">
                <a:tableStyleId>{00A15C55-8517-42AA-B614-E9B94910E393}</a:tableStyleId>
              </a:tblPr>
              <a:tblGrid>
                <a:gridCol w="4792743">
                  <a:extLst>
                    <a:ext uri="{9D8B030D-6E8A-4147-A177-3AD203B41FA5}">
                      <a16:colId xmlns:a16="http://schemas.microsoft.com/office/drawing/2014/main" val="2245935157"/>
                    </a:ext>
                  </a:extLst>
                </a:gridCol>
                <a:gridCol w="4351256">
                  <a:extLst>
                    <a:ext uri="{9D8B030D-6E8A-4147-A177-3AD203B41FA5}">
                      <a16:colId xmlns:a16="http://schemas.microsoft.com/office/drawing/2014/main" val="200236232"/>
                    </a:ext>
                  </a:extLst>
                </a:gridCol>
              </a:tblGrid>
              <a:tr h="355872">
                <a:tc>
                  <a:txBody>
                    <a:bodyPr/>
                    <a:lstStyle/>
                    <a:p>
                      <a:r>
                        <a:rPr lang="fr-CA" sz="1600" b="1" dirty="0" smtClean="0"/>
                        <a:t>Type d’outil</a:t>
                      </a:r>
                      <a:endParaRPr lang="fr-CA" sz="1600" b="1" dirty="0"/>
                    </a:p>
                  </a:txBody>
                  <a:tcPr/>
                </a:tc>
                <a:tc>
                  <a:txBody>
                    <a:bodyPr/>
                    <a:lstStyle/>
                    <a:p>
                      <a:r>
                        <a:rPr lang="fr-CA" sz="1600" b="1" dirty="0" smtClean="0"/>
                        <a:t>Exemples</a:t>
                      </a:r>
                      <a:endParaRPr lang="fr-CA" sz="1600" b="1" dirty="0"/>
                    </a:p>
                  </a:txBody>
                  <a:tcPr/>
                </a:tc>
                <a:extLst>
                  <a:ext uri="{0D108BD9-81ED-4DB2-BD59-A6C34878D82A}">
                    <a16:rowId xmlns:a16="http://schemas.microsoft.com/office/drawing/2014/main" val="2457072990"/>
                  </a:ext>
                </a:extLst>
              </a:tr>
              <a:tr h="1398423">
                <a:tc>
                  <a:txBody>
                    <a:bodyPr/>
                    <a:lstStyle/>
                    <a:p>
                      <a:pPr marL="457200" indent="-457200">
                        <a:lnSpc>
                          <a:spcPct val="150000"/>
                        </a:lnSpc>
                      </a:pPr>
                      <a:r>
                        <a:rPr lang="fr-CA" sz="1400" b="1" dirty="0" smtClean="0"/>
                        <a:t>Par type de document :</a:t>
                      </a:r>
                    </a:p>
                    <a:p>
                      <a:pPr marL="457200" indent="-457200">
                        <a:lnSpc>
                          <a:spcPct val="150000"/>
                        </a:lnSpc>
                        <a:buFont typeface="Arial" panose="020B0604020202020204" pitchFamily="34" charset="0"/>
                        <a:buChar char="•"/>
                      </a:pPr>
                      <a:r>
                        <a:rPr lang="fr-CA" sz="1400" b="1" dirty="0" err="1" smtClean="0"/>
                        <a:t>Textbooks</a:t>
                      </a:r>
                      <a:r>
                        <a:rPr lang="fr-CA" sz="1400" b="1" dirty="0" smtClean="0"/>
                        <a:t> </a:t>
                      </a:r>
                    </a:p>
                    <a:p>
                      <a:pPr marL="457200" indent="-457200">
                        <a:lnSpc>
                          <a:spcPct val="150000"/>
                        </a:lnSpc>
                        <a:buFont typeface="Arial" panose="020B0604020202020204" pitchFamily="34" charset="0"/>
                        <a:buChar char="•"/>
                      </a:pPr>
                      <a:r>
                        <a:rPr lang="fr-CA" sz="1400" b="1" dirty="0" smtClean="0"/>
                        <a:t>Images,</a:t>
                      </a:r>
                      <a:r>
                        <a:rPr lang="fr-CA" sz="1400" b="1" baseline="0" dirty="0" smtClean="0"/>
                        <a:t> </a:t>
                      </a:r>
                      <a:r>
                        <a:rPr lang="fr-CA" sz="1400" b="1" dirty="0" smtClean="0"/>
                        <a:t>vidéos, musique</a:t>
                      </a:r>
                    </a:p>
                    <a:p>
                      <a:pPr marL="457200" indent="-457200">
                        <a:lnSpc>
                          <a:spcPct val="150000"/>
                        </a:lnSpc>
                        <a:buFont typeface="Arial" panose="020B0604020202020204" pitchFamily="34" charset="0"/>
                        <a:buChar char="•"/>
                      </a:pPr>
                      <a:r>
                        <a:rPr lang="fr-CA" sz="1400" b="1" dirty="0" smtClean="0"/>
                        <a:t>MOOC</a:t>
                      </a:r>
                    </a:p>
                  </a:txBody>
                  <a:tcPr/>
                </a:tc>
                <a:tc>
                  <a:txBody>
                    <a:bodyPr/>
                    <a:lstStyle/>
                    <a:p>
                      <a:endParaRPr lang="fr-CA" dirty="0" smtClean="0"/>
                    </a:p>
                    <a:p>
                      <a:endParaRPr lang="fr-CA" dirty="0" smtClean="0"/>
                    </a:p>
                    <a:p>
                      <a:endParaRPr lang="fr-CA" dirty="0" smtClean="0"/>
                    </a:p>
                    <a:p>
                      <a:endParaRPr lang="fr-CA" dirty="0" smtClean="0"/>
                    </a:p>
                    <a:p>
                      <a:endParaRPr lang="fr-CA" dirty="0" smtClean="0"/>
                    </a:p>
                    <a:p>
                      <a:endParaRPr lang="fr-CA" dirty="0"/>
                    </a:p>
                  </a:txBody>
                  <a:tcPr/>
                </a:tc>
                <a:extLst>
                  <a:ext uri="{0D108BD9-81ED-4DB2-BD59-A6C34878D82A}">
                    <a16:rowId xmlns:a16="http://schemas.microsoft.com/office/drawing/2014/main" val="3250650990"/>
                  </a:ext>
                </a:extLst>
              </a:tr>
              <a:tr h="973132">
                <a:tc>
                  <a:txBody>
                    <a:bodyPr/>
                    <a:lstStyle/>
                    <a:p>
                      <a:pPr marL="457200" indent="-457200">
                        <a:lnSpc>
                          <a:spcPct val="150000"/>
                        </a:lnSpc>
                      </a:pPr>
                      <a:r>
                        <a:rPr lang="fr-CA" sz="1400" b="1" dirty="0" smtClean="0"/>
                        <a:t>REN/REL :</a:t>
                      </a:r>
                    </a:p>
                    <a:p>
                      <a:pPr marL="457200" indent="-457200">
                        <a:lnSpc>
                          <a:spcPct val="150000"/>
                        </a:lnSpc>
                        <a:buFont typeface="Arial" panose="020B0604020202020204" pitchFamily="34" charset="0"/>
                        <a:buChar char="•"/>
                      </a:pPr>
                      <a:r>
                        <a:rPr lang="fr-CA" sz="1400" b="1" dirty="0" smtClean="0"/>
                        <a:t>Types de ressources</a:t>
                      </a:r>
                      <a:r>
                        <a:rPr lang="fr-CA" sz="1400" b="1" baseline="0" dirty="0" smtClean="0"/>
                        <a:t> éducatives, </a:t>
                      </a:r>
                      <a:r>
                        <a:rPr lang="fr-CA" sz="1400" b="1" dirty="0" smtClean="0"/>
                        <a:t>licences et disciplines variés</a:t>
                      </a:r>
                    </a:p>
                    <a:p>
                      <a:endParaRPr lang="fr-CA" sz="1400" dirty="0"/>
                    </a:p>
                  </a:txBody>
                  <a:tcPr/>
                </a:tc>
                <a:tc>
                  <a:txBody>
                    <a:bodyPr/>
                    <a:lstStyle/>
                    <a:p>
                      <a:endParaRPr lang="fr-CA" dirty="0"/>
                    </a:p>
                  </a:txBody>
                  <a:tcPr/>
                </a:tc>
                <a:extLst>
                  <a:ext uri="{0D108BD9-81ED-4DB2-BD59-A6C34878D82A}">
                    <a16:rowId xmlns:a16="http://schemas.microsoft.com/office/drawing/2014/main" val="3643711691"/>
                  </a:ext>
                </a:extLst>
              </a:tr>
              <a:tr h="1081258">
                <a:tc>
                  <a:txBody>
                    <a:bodyPr/>
                    <a:lstStyle/>
                    <a:p>
                      <a:pPr marL="457200" indent="-457200">
                        <a:lnSpc>
                          <a:spcPct val="150000"/>
                        </a:lnSpc>
                      </a:pPr>
                      <a:r>
                        <a:rPr lang="fr-CA" sz="1400" b="1" dirty="0" smtClean="0"/>
                        <a:t>REN/REL par discipline</a:t>
                      </a:r>
                    </a:p>
                  </a:txBody>
                  <a:tcPr/>
                </a:tc>
                <a:tc>
                  <a:txBody>
                    <a:bodyPr/>
                    <a:lstStyle/>
                    <a:p>
                      <a:endParaRPr lang="fr-CA" dirty="0"/>
                    </a:p>
                  </a:txBody>
                  <a:tcPr/>
                </a:tc>
                <a:extLst>
                  <a:ext uri="{0D108BD9-81ED-4DB2-BD59-A6C34878D82A}">
                    <a16:rowId xmlns:a16="http://schemas.microsoft.com/office/drawing/2014/main" val="3643189707"/>
                  </a:ext>
                </a:extLst>
              </a:tr>
              <a:tr h="1297509">
                <a:tc gridSpan="2">
                  <a:txBody>
                    <a:bodyPr/>
                    <a:lstStyle/>
                    <a:p>
                      <a:pPr marL="457200" marR="0" lvl="0" indent="-457200" algn="l" defTabSz="685800" rtl="0" eaLnBrk="1" fontAlgn="auto" latinLnBrk="0" hangingPunct="1">
                        <a:lnSpc>
                          <a:spcPct val="150000"/>
                        </a:lnSpc>
                        <a:spcBef>
                          <a:spcPts val="0"/>
                        </a:spcBef>
                        <a:spcAft>
                          <a:spcPts val="0"/>
                        </a:spcAft>
                        <a:buClrTx/>
                        <a:buSzTx/>
                        <a:buFontTx/>
                        <a:buNone/>
                        <a:tabLst/>
                        <a:defRPr/>
                      </a:pPr>
                      <a:r>
                        <a:rPr lang="fr-CA" sz="1400" b="1" dirty="0" smtClean="0"/>
                        <a:t>À noter : </a:t>
                      </a:r>
                    </a:p>
                    <a:p>
                      <a:pPr marL="457200" marR="0" lvl="0" indent="-457200" algn="l"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fr-CA" sz="1400" b="1" dirty="0" smtClean="0"/>
                        <a:t>Il est possible de trouver des REL dans d’autres outils de recherche,</a:t>
                      </a:r>
                      <a:r>
                        <a:rPr lang="fr-CA" sz="1400" b="1" baseline="0" dirty="0" smtClean="0"/>
                        <a:t> MAIS ces outils ne sont généralement pas conçus en fonction des REL…</a:t>
                      </a:r>
                    </a:p>
                    <a:p>
                      <a:pPr marL="457200" marR="0" lvl="0" indent="-457200" algn="l"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fr-CA" sz="1400" b="1" baseline="0" dirty="0" smtClean="0"/>
                        <a:t>Assurez-vous de la qualité de l’outil de recherche!</a:t>
                      </a:r>
                      <a:endParaRPr lang="fr-CA" sz="1400" b="1" dirty="0" smtClean="0"/>
                    </a:p>
                  </a:txBody>
                  <a:tcPr/>
                </a:tc>
                <a:tc hMerge="1">
                  <a:txBody>
                    <a:bodyPr/>
                    <a:lstStyle/>
                    <a:p>
                      <a:endParaRPr lang="fr-CA" dirty="0"/>
                    </a:p>
                  </a:txBody>
                  <a:tcPr/>
                </a:tc>
                <a:extLst>
                  <a:ext uri="{0D108BD9-81ED-4DB2-BD59-A6C34878D82A}">
                    <a16:rowId xmlns:a16="http://schemas.microsoft.com/office/drawing/2014/main" val="2756982686"/>
                  </a:ext>
                </a:extLst>
              </a:tr>
            </a:tbl>
          </a:graphicData>
        </a:graphic>
      </p:graphicFrame>
      <p:pic>
        <p:nvPicPr>
          <p:cNvPr id="4" name="Image 3"/>
          <p:cNvPicPr>
            <a:picLocks noChangeAspect="1"/>
          </p:cNvPicPr>
          <p:nvPr/>
        </p:nvPicPr>
        <p:blipFill>
          <a:blip r:embed="rId3"/>
          <a:stretch>
            <a:fillRect/>
          </a:stretch>
        </p:blipFill>
        <p:spPr>
          <a:xfrm>
            <a:off x="5087574" y="1690689"/>
            <a:ext cx="3670255" cy="1082961"/>
          </a:xfrm>
          <a:prstGeom prst="rect">
            <a:avLst/>
          </a:prstGeom>
        </p:spPr>
      </p:pic>
      <p:pic>
        <p:nvPicPr>
          <p:cNvPr id="6" name="Image 5"/>
          <p:cNvPicPr>
            <a:picLocks noChangeAspect="1"/>
          </p:cNvPicPr>
          <p:nvPr/>
        </p:nvPicPr>
        <p:blipFill>
          <a:blip r:embed="rId4"/>
          <a:stretch>
            <a:fillRect/>
          </a:stretch>
        </p:blipFill>
        <p:spPr>
          <a:xfrm>
            <a:off x="5485989" y="3254664"/>
            <a:ext cx="2447925" cy="685800"/>
          </a:xfrm>
          <a:prstGeom prst="rect">
            <a:avLst/>
          </a:prstGeom>
        </p:spPr>
      </p:pic>
      <p:pic>
        <p:nvPicPr>
          <p:cNvPr id="7" name="Image 6"/>
          <p:cNvPicPr>
            <a:picLocks noChangeAspect="1"/>
          </p:cNvPicPr>
          <p:nvPr/>
        </p:nvPicPr>
        <p:blipFill>
          <a:blip r:embed="rId5"/>
          <a:stretch>
            <a:fillRect/>
          </a:stretch>
        </p:blipFill>
        <p:spPr>
          <a:xfrm>
            <a:off x="4878533" y="4293000"/>
            <a:ext cx="4088335" cy="896821"/>
          </a:xfrm>
          <a:prstGeom prst="rect">
            <a:avLst/>
          </a:prstGeom>
        </p:spPr>
      </p:pic>
    </p:spTree>
    <p:extLst>
      <p:ext uri="{BB962C8B-B14F-4D97-AF65-F5344CB8AC3E}">
        <p14:creationId xmlns:p14="http://schemas.microsoft.com/office/powerpoint/2010/main" val="1107558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2. Choisir les bons outils - Astuce</a:t>
            </a:r>
            <a:endParaRPr lang="fr-CA" dirty="0">
              <a:solidFill>
                <a:schemeClr val="accent2"/>
              </a:solidFill>
            </a:endParaRPr>
          </a:p>
        </p:txBody>
      </p:sp>
      <p:sp>
        <p:nvSpPr>
          <p:cNvPr id="3" name="Espace réservé du contenu 2"/>
          <p:cNvSpPr>
            <a:spLocks noGrp="1"/>
          </p:cNvSpPr>
          <p:nvPr>
            <p:ph idx="1"/>
          </p:nvPr>
        </p:nvSpPr>
        <p:spPr>
          <a:xfrm>
            <a:off x="628650" y="1825625"/>
            <a:ext cx="7886700" cy="4771118"/>
          </a:xfrm>
        </p:spPr>
        <p:txBody>
          <a:bodyPr>
            <a:normAutofit lnSpcReduction="10000"/>
          </a:bodyPr>
          <a:lstStyle/>
          <a:p>
            <a:pPr marL="342900" indent="-342900">
              <a:lnSpc>
                <a:spcPct val="150000"/>
              </a:lnSpc>
            </a:pPr>
            <a:r>
              <a:rPr lang="fr-CA" dirty="0"/>
              <a:t>Suggestions d’outils de qualité : consulter les guides </a:t>
            </a:r>
            <a:r>
              <a:rPr lang="fr-CA" b="1" dirty="0">
                <a:solidFill>
                  <a:schemeClr val="accent1">
                    <a:lumMod val="75000"/>
                  </a:schemeClr>
                </a:solidFill>
              </a:rPr>
              <a:t>Trouver des REL</a:t>
            </a:r>
            <a:r>
              <a:rPr lang="fr-CA" dirty="0"/>
              <a:t> ou les </a:t>
            </a:r>
            <a:r>
              <a:rPr lang="fr-CA" b="1" dirty="0" smtClean="0">
                <a:solidFill>
                  <a:schemeClr val="accent1">
                    <a:lumMod val="75000"/>
                  </a:schemeClr>
                </a:solidFill>
              </a:rPr>
              <a:t>guides/répertoires </a:t>
            </a:r>
            <a:r>
              <a:rPr lang="fr-CA" b="1" dirty="0">
                <a:solidFill>
                  <a:schemeClr val="accent1">
                    <a:lumMod val="75000"/>
                  </a:schemeClr>
                </a:solidFill>
              </a:rPr>
              <a:t>par discipline </a:t>
            </a:r>
            <a:r>
              <a:rPr lang="fr-CA" dirty="0"/>
              <a:t>des bibliothèques </a:t>
            </a:r>
            <a:r>
              <a:rPr lang="fr-CA" dirty="0" smtClean="0"/>
              <a:t>universitaires/collégiales :</a:t>
            </a:r>
            <a:endParaRPr lang="fr-CA" dirty="0"/>
          </a:p>
          <a:p>
            <a:pPr marL="1028700" lvl="1" indent="-342900">
              <a:lnSpc>
                <a:spcPct val="150000"/>
              </a:lnSpc>
            </a:pPr>
            <a:r>
              <a:rPr lang="fr-CA" dirty="0"/>
              <a:t>Ex. à l’UdeM : </a:t>
            </a:r>
            <a:r>
              <a:rPr lang="fr-CA" dirty="0">
                <a:hlinkClick r:id="rId3"/>
              </a:rPr>
              <a:t>https://</a:t>
            </a:r>
            <a:r>
              <a:rPr lang="fr-CA" dirty="0" smtClean="0">
                <a:hlinkClick r:id="rId3"/>
              </a:rPr>
              <a:t>bib.umontreal.ca/guides/types-documents</a:t>
            </a:r>
            <a:r>
              <a:rPr lang="fr-CA" dirty="0"/>
              <a:t/>
            </a:r>
            <a:br>
              <a:rPr lang="fr-CA" dirty="0"/>
            </a:br>
            <a:r>
              <a:rPr lang="fr-CA" dirty="0" smtClean="0"/>
              <a:t>et </a:t>
            </a:r>
            <a:r>
              <a:rPr lang="fr-CA" dirty="0">
                <a:hlinkClick r:id="rId4"/>
              </a:rPr>
              <a:t>https://</a:t>
            </a:r>
            <a:r>
              <a:rPr lang="fr-CA" dirty="0" smtClean="0">
                <a:hlinkClick r:id="rId4"/>
              </a:rPr>
              <a:t>bib.umontreal.ca/guides/types-documents/rel</a:t>
            </a:r>
            <a:r>
              <a:rPr lang="fr-CA" dirty="0" smtClean="0"/>
              <a:t> </a:t>
            </a:r>
          </a:p>
          <a:p>
            <a:pPr marL="1028700" lvl="1" indent="-342900">
              <a:lnSpc>
                <a:spcPct val="150000"/>
              </a:lnSpc>
            </a:pPr>
            <a:r>
              <a:rPr lang="fr-CA" dirty="0" smtClean="0"/>
              <a:t>Ex. </a:t>
            </a:r>
            <a:r>
              <a:rPr lang="fr-CA" dirty="0"/>
              <a:t>à l’UQAM : </a:t>
            </a:r>
            <a:r>
              <a:rPr lang="fr-CA" dirty="0">
                <a:hlinkClick r:id="rId5"/>
              </a:rPr>
              <a:t>http://guides.bibliotheques.uqam.ca/themes/179-Ressources-educatives-libres-(REL</a:t>
            </a:r>
            <a:r>
              <a:rPr lang="fr-CA" dirty="0" smtClean="0">
                <a:hlinkClick r:id="rId5"/>
              </a:rPr>
              <a:t>)</a:t>
            </a:r>
            <a:r>
              <a:rPr lang="fr-CA" dirty="0" smtClean="0"/>
              <a:t> </a:t>
            </a:r>
          </a:p>
          <a:p>
            <a:pPr marL="1028700" lvl="1" indent="-342900">
              <a:lnSpc>
                <a:spcPct val="150000"/>
              </a:lnSpc>
            </a:pPr>
            <a:r>
              <a:rPr lang="fr-CA" dirty="0" smtClean="0"/>
              <a:t>Ex. à Concordia (répertoire de REL </a:t>
            </a:r>
            <a:r>
              <a:rPr lang="fr-CA" dirty="0"/>
              <a:t>par </a:t>
            </a:r>
            <a:r>
              <a:rPr lang="fr-CA" dirty="0" smtClean="0"/>
              <a:t>discipline) </a:t>
            </a:r>
            <a:r>
              <a:rPr lang="fr-CA" dirty="0"/>
              <a:t>: </a:t>
            </a:r>
            <a:r>
              <a:rPr lang="fr-CA" dirty="0">
                <a:hlinkClick r:id="rId6"/>
              </a:rPr>
              <a:t>https://opentextbooks.concordia.ca/oerbydiscipline</a:t>
            </a:r>
            <a:r>
              <a:rPr lang="fr-CA" dirty="0" smtClean="0">
                <a:hlinkClick r:id="rId6"/>
              </a:rPr>
              <a:t>/</a:t>
            </a:r>
            <a:r>
              <a:rPr lang="fr-CA" dirty="0" smtClean="0"/>
              <a:t> </a:t>
            </a:r>
          </a:p>
          <a:p>
            <a:pPr marL="1028700" lvl="1" indent="-342900">
              <a:lnSpc>
                <a:spcPct val="150000"/>
              </a:lnSpc>
            </a:pPr>
            <a:r>
              <a:rPr lang="fr-CA" dirty="0" smtClean="0"/>
              <a:t>Suggestions de recherches Google : </a:t>
            </a:r>
            <a:r>
              <a:rPr lang="fr-CA" dirty="0" err="1" smtClean="0"/>
              <a:t>find</a:t>
            </a:r>
            <a:r>
              <a:rPr lang="fr-CA" dirty="0" smtClean="0"/>
              <a:t> </a:t>
            </a:r>
            <a:r>
              <a:rPr lang="fr-CA" dirty="0" err="1" smtClean="0"/>
              <a:t>oer</a:t>
            </a:r>
            <a:r>
              <a:rPr lang="fr-CA" dirty="0" smtClean="0"/>
              <a:t>, </a:t>
            </a:r>
            <a:r>
              <a:rPr lang="fr-CA" dirty="0" err="1" smtClean="0"/>
              <a:t>oer</a:t>
            </a:r>
            <a:r>
              <a:rPr lang="fr-CA" dirty="0" smtClean="0"/>
              <a:t> </a:t>
            </a:r>
            <a:r>
              <a:rPr lang="fr-CA" dirty="0" err="1" smtClean="0"/>
              <a:t>repositories</a:t>
            </a:r>
            <a:r>
              <a:rPr lang="fr-CA" dirty="0" smtClean="0"/>
              <a:t>, </a:t>
            </a:r>
            <a:r>
              <a:rPr lang="fr-CA" dirty="0" err="1" smtClean="0"/>
              <a:t>oer</a:t>
            </a:r>
            <a:r>
              <a:rPr lang="fr-CA" dirty="0" smtClean="0"/>
              <a:t> + [discipline] </a:t>
            </a:r>
            <a:endParaRPr lang="fr-CA" dirty="0"/>
          </a:p>
        </p:txBody>
      </p:sp>
    </p:spTree>
    <p:extLst>
      <p:ext uri="{BB962C8B-B14F-4D97-AF65-F5344CB8AC3E}">
        <p14:creationId xmlns:p14="http://schemas.microsoft.com/office/powerpoint/2010/main" val="4255239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3. Effectuer vos recherches… quelques conseils</a:t>
            </a:r>
            <a:endParaRPr lang="fr-CA" dirty="0">
              <a:solidFill>
                <a:schemeClr val="accent2"/>
              </a:solidFill>
            </a:endParaRPr>
          </a:p>
        </p:txBody>
      </p:sp>
      <p:sp>
        <p:nvSpPr>
          <p:cNvPr id="3" name="Espace réservé du contenu 2"/>
          <p:cNvSpPr>
            <a:spLocks noGrp="1"/>
          </p:cNvSpPr>
          <p:nvPr>
            <p:ph idx="1"/>
          </p:nvPr>
        </p:nvSpPr>
        <p:spPr>
          <a:xfrm>
            <a:off x="628651" y="1825625"/>
            <a:ext cx="5027565" cy="4351338"/>
          </a:xfrm>
        </p:spPr>
        <p:txBody>
          <a:bodyPr>
            <a:normAutofit/>
          </a:bodyPr>
          <a:lstStyle/>
          <a:p>
            <a:pPr marL="342900" indent="-342900">
              <a:lnSpc>
                <a:spcPct val="150000"/>
              </a:lnSpc>
            </a:pPr>
            <a:r>
              <a:rPr lang="fr-CA" b="1" dirty="0" smtClean="0"/>
              <a:t>Ex. de filtres : par licence, par type de ressource éducative, par domaine/sous-sujet, dates, etc.</a:t>
            </a:r>
            <a:endParaRPr lang="fr-CA" b="1" dirty="0"/>
          </a:p>
          <a:p>
            <a:pPr marL="342900" indent="-342900">
              <a:lnSpc>
                <a:spcPct val="150000"/>
              </a:lnSpc>
            </a:pPr>
            <a:r>
              <a:rPr lang="fr-CA" b="1" dirty="0" smtClean="0"/>
              <a:t>Toujours vérifier la licence des documents trouvés…</a:t>
            </a:r>
            <a:endParaRPr lang="fr-CA" b="1" dirty="0"/>
          </a:p>
        </p:txBody>
      </p:sp>
      <p:pic>
        <p:nvPicPr>
          <p:cNvPr id="5" name="Image 4"/>
          <p:cNvPicPr>
            <a:picLocks noChangeAspect="1"/>
          </p:cNvPicPr>
          <p:nvPr/>
        </p:nvPicPr>
        <p:blipFill>
          <a:blip r:embed="rId3"/>
          <a:stretch>
            <a:fillRect/>
          </a:stretch>
        </p:blipFill>
        <p:spPr>
          <a:xfrm>
            <a:off x="5656216" y="1398815"/>
            <a:ext cx="3292929" cy="4778148"/>
          </a:xfrm>
          <a:prstGeom prst="rect">
            <a:avLst/>
          </a:prstGeom>
        </p:spPr>
      </p:pic>
    </p:spTree>
    <p:extLst>
      <p:ext uri="{BB962C8B-B14F-4D97-AF65-F5344CB8AC3E}">
        <p14:creationId xmlns:p14="http://schemas.microsoft.com/office/powerpoint/2010/main" val="3617988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Comment repérer la licence d’une REL</a:t>
            </a:r>
            <a:endParaRPr lang="fr-CA" dirty="0">
              <a:solidFill>
                <a:schemeClr val="accent2"/>
              </a:solidFill>
            </a:endParaRPr>
          </a:p>
        </p:txBody>
      </p:sp>
      <p:sp>
        <p:nvSpPr>
          <p:cNvPr id="3" name="Espace réservé du contenu 2"/>
          <p:cNvSpPr>
            <a:spLocks noGrp="1"/>
          </p:cNvSpPr>
          <p:nvPr>
            <p:ph idx="1"/>
          </p:nvPr>
        </p:nvSpPr>
        <p:spPr/>
        <p:txBody>
          <a:bodyPr>
            <a:normAutofit/>
          </a:bodyPr>
          <a:lstStyle/>
          <a:p>
            <a:r>
              <a:rPr lang="fr-CA" dirty="0" smtClean="0"/>
              <a:t>Étape 1 – Regarder dans la </a:t>
            </a:r>
            <a:r>
              <a:rPr lang="fr-CA" dirty="0" smtClean="0">
                <a:solidFill>
                  <a:srgbClr val="FF0000"/>
                </a:solidFill>
              </a:rPr>
              <a:t>notice de la REL </a:t>
            </a:r>
            <a:r>
              <a:rPr lang="fr-CA" dirty="0" smtClean="0"/>
              <a:t>ou sur le document lui-même. Icônes licences CC ou tout autre mention de droit?</a:t>
            </a:r>
          </a:p>
          <a:p>
            <a:r>
              <a:rPr lang="fr-CA" dirty="0" smtClean="0"/>
              <a:t>Étape 2 – Pas trouvée ? Aller voir </a:t>
            </a:r>
            <a:r>
              <a:rPr lang="fr-CA" dirty="0" smtClean="0">
                <a:solidFill>
                  <a:srgbClr val="FF0000"/>
                </a:solidFill>
              </a:rPr>
              <a:t>la licence du site web </a:t>
            </a:r>
            <a:r>
              <a:rPr lang="fr-CA" dirty="0" smtClean="0"/>
              <a:t>complet, souvent sous un lien en bas de page « conditions d’utilisation », « </a:t>
            </a:r>
            <a:r>
              <a:rPr lang="fr-CA" dirty="0" err="1" smtClean="0"/>
              <a:t>terms</a:t>
            </a:r>
            <a:r>
              <a:rPr lang="fr-CA" dirty="0" smtClean="0"/>
              <a:t> and condition », « licences », « mentions légales », etc.</a:t>
            </a:r>
          </a:p>
          <a:p>
            <a:r>
              <a:rPr lang="fr-CA" dirty="0" smtClean="0"/>
              <a:t>Étape 3 – Encore rien trouvé ? Prenez pour acquis que </a:t>
            </a:r>
            <a:r>
              <a:rPr lang="fr-CA" dirty="0" smtClean="0">
                <a:solidFill>
                  <a:srgbClr val="FF0000"/>
                </a:solidFill>
              </a:rPr>
              <a:t>la ressource est protégée</a:t>
            </a:r>
            <a:r>
              <a:rPr lang="fr-CA" dirty="0" smtClean="0"/>
              <a:t> par le droit d’auteur (pas une REL). Pour pouvoir utiliser la ressource, il faut contacter le détenteur des droits.</a:t>
            </a:r>
          </a:p>
          <a:p>
            <a:endParaRPr lang="fr-CA" dirty="0"/>
          </a:p>
          <a:p>
            <a:r>
              <a:rPr lang="fr-CA" dirty="0" smtClean="0"/>
              <a:t>Pour plus </a:t>
            </a:r>
            <a:r>
              <a:rPr lang="fr-CA" dirty="0"/>
              <a:t>de détails : </a:t>
            </a:r>
            <a:r>
              <a:rPr lang="fr-CA" dirty="0">
                <a:hlinkClick r:id="rId2"/>
              </a:rPr>
              <a:t>http://fabriquerel.org/processus-de-creation/rechercher</a:t>
            </a:r>
            <a:r>
              <a:rPr lang="fr-CA" dirty="0" smtClean="0">
                <a:hlinkClick r:id="rId2"/>
              </a:rPr>
              <a:t>/</a:t>
            </a:r>
            <a:r>
              <a:rPr lang="fr-CA" dirty="0" smtClean="0"/>
              <a:t> (voir section Astuces)</a:t>
            </a:r>
            <a:endParaRPr lang="fr-CA" dirty="0"/>
          </a:p>
        </p:txBody>
      </p:sp>
    </p:spTree>
    <p:extLst>
      <p:ext uri="{BB962C8B-B14F-4D97-AF65-F5344CB8AC3E}">
        <p14:creationId xmlns:p14="http://schemas.microsoft.com/office/powerpoint/2010/main" val="1616298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4. Sélectionner, évaluer, gérer les REL trouvées</a:t>
            </a:r>
            <a:endParaRPr lang="fr-CA" dirty="0">
              <a:solidFill>
                <a:schemeClr val="accent2"/>
              </a:solidFill>
            </a:endParaRPr>
          </a:p>
        </p:txBody>
      </p:sp>
      <p:sp>
        <p:nvSpPr>
          <p:cNvPr id="3" name="Espace réservé du contenu 2"/>
          <p:cNvSpPr>
            <a:spLocks noGrp="1"/>
          </p:cNvSpPr>
          <p:nvPr>
            <p:ph idx="1"/>
          </p:nvPr>
        </p:nvSpPr>
        <p:spPr/>
        <p:txBody>
          <a:bodyPr>
            <a:normAutofit/>
          </a:bodyPr>
          <a:lstStyle/>
          <a:p>
            <a:pPr marL="342900" indent="-342900">
              <a:lnSpc>
                <a:spcPct val="150000"/>
              </a:lnSpc>
            </a:pPr>
            <a:r>
              <a:rPr lang="fr-CA" b="1" dirty="0"/>
              <a:t>Est-ce </a:t>
            </a:r>
            <a:r>
              <a:rPr lang="fr-CA" b="1" dirty="0" smtClean="0"/>
              <a:t>que la ressource trouvée </a:t>
            </a:r>
            <a:r>
              <a:rPr lang="fr-CA" b="1" dirty="0"/>
              <a:t>correspond à vos besoins?</a:t>
            </a:r>
          </a:p>
          <a:p>
            <a:pPr marL="342900" indent="-342900">
              <a:lnSpc>
                <a:spcPct val="150000"/>
              </a:lnSpc>
            </a:pPr>
            <a:r>
              <a:rPr lang="fr-CA" b="1" dirty="0"/>
              <a:t>Évaluer sa qualité : </a:t>
            </a:r>
          </a:p>
          <a:p>
            <a:pPr marL="1028700" lvl="1" indent="-342900">
              <a:lnSpc>
                <a:spcPct val="150000"/>
              </a:lnSpc>
            </a:pPr>
            <a:r>
              <a:rPr lang="fr-CA" b="1" dirty="0"/>
              <a:t>Auteur, institution, etc.</a:t>
            </a:r>
          </a:p>
          <a:p>
            <a:pPr marL="1028700" lvl="1" indent="-342900">
              <a:lnSpc>
                <a:spcPct val="150000"/>
              </a:lnSpc>
            </a:pPr>
            <a:r>
              <a:rPr lang="fr-CA" b="1" dirty="0"/>
              <a:t>Exactitude des contenus </a:t>
            </a:r>
            <a:endParaRPr lang="fr-CA" b="1" dirty="0" smtClean="0"/>
          </a:p>
          <a:p>
            <a:pPr marL="1028700" lvl="1" indent="-342900">
              <a:lnSpc>
                <a:spcPct val="150000"/>
              </a:lnSpc>
            </a:pPr>
            <a:r>
              <a:rPr lang="fr-CA" b="1" dirty="0" smtClean="0"/>
              <a:t>Qualité/richesse </a:t>
            </a:r>
            <a:r>
              <a:rPr lang="fr-CA" b="1" dirty="0"/>
              <a:t>des </a:t>
            </a:r>
            <a:r>
              <a:rPr lang="fr-CA" b="1" dirty="0" smtClean="0"/>
              <a:t>métadonnées</a:t>
            </a:r>
          </a:p>
          <a:p>
            <a:pPr marL="1028700" lvl="1" indent="-342900">
              <a:lnSpc>
                <a:spcPct val="150000"/>
              </a:lnSpc>
            </a:pPr>
            <a:r>
              <a:rPr lang="fr-CA" b="1" dirty="0" smtClean="0"/>
              <a:t>Suggestion d’outil : le </a:t>
            </a:r>
            <a:r>
              <a:rPr lang="fr-CA" b="1" dirty="0" smtClean="0">
                <a:hlinkClick r:id="rId3"/>
              </a:rPr>
              <a:t>Foutaisomètre des REL</a:t>
            </a:r>
            <a:endParaRPr lang="fr-CA" b="1" dirty="0"/>
          </a:p>
          <a:p>
            <a:pPr marL="457200" indent="-457200">
              <a:lnSpc>
                <a:spcPct val="150000"/>
              </a:lnSpc>
            </a:pPr>
            <a:r>
              <a:rPr lang="fr-CA" b="1" dirty="0"/>
              <a:t>Gérer les </a:t>
            </a:r>
            <a:r>
              <a:rPr lang="fr-CA" b="1" dirty="0" smtClean="0"/>
              <a:t>REL trouvées </a:t>
            </a:r>
            <a:r>
              <a:rPr lang="fr-CA" b="1" dirty="0"/>
              <a:t>par exemple avec </a:t>
            </a:r>
            <a:r>
              <a:rPr lang="fr-CA" b="1" dirty="0" err="1"/>
              <a:t>Zotero</a:t>
            </a:r>
            <a:r>
              <a:rPr lang="fr-CA" b="1" dirty="0"/>
              <a:t>, EndNote, etc. </a:t>
            </a:r>
            <a:endParaRPr lang="fr-CA" dirty="0"/>
          </a:p>
        </p:txBody>
      </p:sp>
    </p:spTree>
    <p:extLst>
      <p:ext uri="{BB962C8B-B14F-4D97-AF65-F5344CB8AC3E}">
        <p14:creationId xmlns:p14="http://schemas.microsoft.com/office/powerpoint/2010/main" val="3740142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Utilisation d’une REL – comment la citer?</a:t>
            </a:r>
            <a:endParaRPr lang="fr-CA" dirty="0">
              <a:solidFill>
                <a:schemeClr val="accent2"/>
              </a:solidFill>
            </a:endParaRPr>
          </a:p>
        </p:txBody>
      </p:sp>
      <p:sp>
        <p:nvSpPr>
          <p:cNvPr id="3" name="Espace réservé du contenu 2"/>
          <p:cNvSpPr>
            <a:spLocks noGrp="1"/>
          </p:cNvSpPr>
          <p:nvPr>
            <p:ph idx="1"/>
          </p:nvPr>
        </p:nvSpPr>
        <p:spPr/>
        <p:txBody>
          <a:bodyPr>
            <a:normAutofit/>
          </a:bodyPr>
          <a:lstStyle/>
          <a:p>
            <a:pPr marL="342900" indent="-342900">
              <a:lnSpc>
                <a:spcPct val="150000"/>
              </a:lnSpc>
            </a:pPr>
            <a:r>
              <a:rPr lang="fr-CA" b="1" dirty="0" smtClean="0"/>
              <a:t>Citer ses sources en tout temps!</a:t>
            </a:r>
          </a:p>
          <a:p>
            <a:pPr marL="342900" indent="-342900">
              <a:lnSpc>
                <a:spcPct val="150000"/>
              </a:lnSpc>
            </a:pPr>
            <a:r>
              <a:rPr lang="fr-CA" b="1" dirty="0"/>
              <a:t>Comment? Si vous utilisez un style bibliographique particulier (ex.: APA, Vancouver, MLA, etc.), suivez les directives énoncées par ces </a:t>
            </a:r>
            <a:r>
              <a:rPr lang="fr-CA" b="1" dirty="0" smtClean="0"/>
              <a:t>styles, selon le type de document. </a:t>
            </a:r>
          </a:p>
          <a:p>
            <a:pPr marL="342900" indent="-342900">
              <a:lnSpc>
                <a:spcPct val="150000"/>
              </a:lnSpc>
            </a:pPr>
            <a:r>
              <a:rPr lang="fr-CA" b="1" dirty="0" smtClean="0"/>
              <a:t>Sans style, recommandation de base (titre, auteur, licence):</a:t>
            </a:r>
            <a:br>
              <a:rPr lang="fr-CA" b="1" dirty="0" smtClean="0"/>
            </a:br>
            <a:r>
              <a:rPr lang="fr-CA" b="1" dirty="0" smtClean="0"/>
              <a:t>ex.: </a:t>
            </a:r>
            <a:r>
              <a:rPr lang="fr-CA" dirty="0"/>
              <a:t>« </a:t>
            </a:r>
            <a:r>
              <a:rPr lang="fr-CA" dirty="0">
                <a:hlinkClick r:id="rId3"/>
              </a:rPr>
              <a:t>Parcours de création de REL en 6 étapes</a:t>
            </a:r>
            <a:r>
              <a:rPr lang="fr-CA" dirty="0"/>
              <a:t> » par la </a:t>
            </a:r>
            <a:r>
              <a:rPr lang="fr-CA" dirty="0" err="1">
                <a:hlinkClick r:id="rId4"/>
              </a:rPr>
              <a:t>fabriqueREL</a:t>
            </a:r>
            <a:r>
              <a:rPr lang="fr-CA" dirty="0"/>
              <a:t> sous licence </a:t>
            </a:r>
            <a:r>
              <a:rPr lang="fr-CA" dirty="0">
                <a:hlinkClick r:id="rId5"/>
              </a:rPr>
              <a:t>CC-BY 4.0</a:t>
            </a:r>
            <a:r>
              <a:rPr lang="fr-CA" dirty="0"/>
              <a:t>.</a:t>
            </a:r>
          </a:p>
          <a:p>
            <a:pPr marL="342900" indent="-342900">
              <a:lnSpc>
                <a:spcPct val="150000"/>
              </a:lnSpc>
            </a:pPr>
            <a:endParaRPr lang="fr-CA" b="1" dirty="0"/>
          </a:p>
          <a:p>
            <a:pPr marL="0" indent="0">
              <a:buNone/>
            </a:pPr>
            <a:endParaRPr lang="fr-CA" dirty="0"/>
          </a:p>
        </p:txBody>
      </p:sp>
    </p:spTree>
    <p:extLst>
      <p:ext uri="{BB962C8B-B14F-4D97-AF65-F5344CB8AC3E}">
        <p14:creationId xmlns:p14="http://schemas.microsoft.com/office/powerpoint/2010/main" val="811313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Adaptation, modification – Comment citer?</a:t>
            </a:r>
            <a:endParaRPr lang="fr-CA" dirty="0">
              <a:solidFill>
                <a:schemeClr val="accent2"/>
              </a:solidFill>
            </a:endParaRPr>
          </a:p>
        </p:txBody>
      </p:sp>
      <p:sp>
        <p:nvSpPr>
          <p:cNvPr id="3" name="Espace réservé du contenu 2"/>
          <p:cNvSpPr>
            <a:spLocks noGrp="1"/>
          </p:cNvSpPr>
          <p:nvPr>
            <p:ph idx="1"/>
          </p:nvPr>
        </p:nvSpPr>
        <p:spPr>
          <a:xfrm>
            <a:off x="628650" y="1690689"/>
            <a:ext cx="7886700" cy="4486274"/>
          </a:xfrm>
        </p:spPr>
        <p:txBody>
          <a:bodyPr/>
          <a:lstStyle/>
          <a:p>
            <a:pPr marL="0" indent="0">
              <a:buNone/>
            </a:pPr>
            <a:r>
              <a:rPr lang="fr-CA" dirty="0" smtClean="0"/>
              <a:t>Recommandation :</a:t>
            </a:r>
          </a:p>
          <a:p>
            <a:pPr marL="0" indent="0">
              <a:buNone/>
            </a:pPr>
            <a:r>
              <a:rPr lang="fr-CA" dirty="0" smtClean="0"/>
              <a:t>« Titre de la nouvelle REL » est une adaptation de « Titre de l’œuvre originale » par [auteur original], sous licence [licence + lien]. « Titre de la nouvelle œuvre  » est sous licence [licence + lien] par [auteur de la nouvelle </a:t>
            </a:r>
            <a:r>
              <a:rPr lang="fr-CA" dirty="0" err="1" smtClean="0"/>
              <a:t>oeuvre</a:t>
            </a:r>
            <a:r>
              <a:rPr lang="fr-CA" dirty="0" smtClean="0"/>
              <a:t>].</a:t>
            </a:r>
          </a:p>
        </p:txBody>
      </p:sp>
      <p:pic>
        <p:nvPicPr>
          <p:cNvPr id="4" name="Image 3"/>
          <p:cNvPicPr>
            <a:picLocks noChangeAspect="1"/>
          </p:cNvPicPr>
          <p:nvPr/>
        </p:nvPicPr>
        <p:blipFill>
          <a:blip r:embed="rId2"/>
          <a:stretch>
            <a:fillRect/>
          </a:stretch>
        </p:blipFill>
        <p:spPr>
          <a:xfrm>
            <a:off x="466725" y="3422220"/>
            <a:ext cx="8210550" cy="2693488"/>
          </a:xfrm>
          <a:prstGeom prst="rect">
            <a:avLst/>
          </a:prstGeom>
        </p:spPr>
      </p:pic>
      <p:sp>
        <p:nvSpPr>
          <p:cNvPr id="5" name="ZoneTexte 4"/>
          <p:cNvSpPr txBox="1"/>
          <p:nvPr/>
        </p:nvSpPr>
        <p:spPr>
          <a:xfrm>
            <a:off x="304800" y="6127233"/>
            <a:ext cx="8210550" cy="369332"/>
          </a:xfrm>
          <a:prstGeom prst="rect">
            <a:avLst/>
          </a:prstGeom>
          <a:noFill/>
        </p:spPr>
        <p:txBody>
          <a:bodyPr wrap="square" rtlCol="0">
            <a:spAutoFit/>
          </a:bodyPr>
          <a:lstStyle/>
          <a:p>
            <a:r>
              <a:rPr lang="fr-CA" dirty="0" smtClean="0"/>
              <a:t>« </a:t>
            </a:r>
            <a:r>
              <a:rPr lang="fr-CA" dirty="0" smtClean="0">
                <a:hlinkClick r:id="rId3"/>
              </a:rPr>
              <a:t>Best practices for attribution</a:t>
            </a:r>
            <a:r>
              <a:rPr lang="fr-CA" dirty="0" smtClean="0"/>
              <a:t> » par </a:t>
            </a:r>
            <a:r>
              <a:rPr lang="fr-CA" dirty="0" smtClean="0">
                <a:hlinkClick r:id="rId4"/>
              </a:rPr>
              <a:t>Creative Commons</a:t>
            </a:r>
            <a:r>
              <a:rPr lang="fr-CA" dirty="0" smtClean="0"/>
              <a:t> sous licence </a:t>
            </a:r>
            <a:r>
              <a:rPr lang="fr-CA" dirty="0" smtClean="0">
                <a:hlinkClick r:id="rId5"/>
              </a:rPr>
              <a:t>CC-BY 4.0</a:t>
            </a:r>
            <a:r>
              <a:rPr lang="fr-CA" dirty="0" smtClean="0"/>
              <a:t>. </a:t>
            </a:r>
            <a:endParaRPr lang="fr-CA" dirty="0"/>
          </a:p>
        </p:txBody>
      </p:sp>
    </p:spTree>
    <p:extLst>
      <p:ext uri="{BB962C8B-B14F-4D97-AF65-F5344CB8AC3E}">
        <p14:creationId xmlns:p14="http://schemas.microsoft.com/office/powerpoint/2010/main" val="5180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la séance</a:t>
            </a:r>
            <a:endParaRPr lang="fr-CA" dirty="0"/>
          </a:p>
        </p:txBody>
      </p:sp>
      <p:sp>
        <p:nvSpPr>
          <p:cNvPr id="5" name="Espace réservé du contenu 2">
            <a:extLst>
              <a:ext uri="{FF2B5EF4-FFF2-40B4-BE49-F238E27FC236}">
                <a16:creationId xmlns:a16="http://schemas.microsoft.com/office/drawing/2014/main" id="{A0786BA4-BAB3-4EA7-A713-8303E79508D2}"/>
              </a:ext>
            </a:extLst>
          </p:cNvPr>
          <p:cNvSpPr>
            <a:spLocks noGrp="1"/>
          </p:cNvSpPr>
          <p:nvPr>
            <p:ph idx="1"/>
            <p:custDataLst>
              <p:tags r:id="rId1"/>
            </p:custDataLst>
          </p:nvPr>
        </p:nvSpPr>
        <p:spPr/>
        <p:txBody>
          <a:bodyPr>
            <a:normAutofit/>
          </a:bodyPr>
          <a:lstStyle/>
          <a:p>
            <a:pPr marL="257175" indent="-257175">
              <a:lnSpc>
                <a:spcPct val="150000"/>
              </a:lnSpc>
            </a:pPr>
            <a:r>
              <a:rPr lang="fr-CA" b="1" dirty="0"/>
              <a:t>Définitions et concepts de </a:t>
            </a:r>
            <a:r>
              <a:rPr lang="fr-CA" b="1" dirty="0" smtClean="0"/>
              <a:t>base</a:t>
            </a:r>
          </a:p>
          <a:p>
            <a:pPr marL="257175" indent="-257175">
              <a:lnSpc>
                <a:spcPct val="150000"/>
              </a:lnSpc>
            </a:pPr>
            <a:r>
              <a:rPr lang="fr-CA" b="1" dirty="0" smtClean="0"/>
              <a:t>Méthodologie </a:t>
            </a:r>
            <a:r>
              <a:rPr lang="fr-CA" b="1" dirty="0"/>
              <a:t>de recherche</a:t>
            </a:r>
          </a:p>
          <a:p>
            <a:pPr marL="257175" indent="-257175">
              <a:lnSpc>
                <a:spcPct val="150000"/>
              </a:lnSpc>
            </a:pPr>
            <a:r>
              <a:rPr lang="fr-CA" b="1" dirty="0"/>
              <a:t>Mises en situation et suggestions d’outils de recherche</a:t>
            </a:r>
          </a:p>
        </p:txBody>
      </p:sp>
    </p:spTree>
    <p:extLst>
      <p:ext uri="{BB962C8B-B14F-4D97-AF65-F5344CB8AC3E}">
        <p14:creationId xmlns:p14="http://schemas.microsoft.com/office/powerpoint/2010/main" val="175452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616293" y="2481943"/>
            <a:ext cx="7899057" cy="1855108"/>
          </a:xfrm>
        </p:spPr>
        <p:txBody>
          <a:bodyPr>
            <a:normAutofit/>
          </a:bodyPr>
          <a:lstStyle/>
          <a:p>
            <a:pPr marL="257175" indent="-257175">
              <a:lnSpc>
                <a:spcPct val="150000"/>
              </a:lnSpc>
            </a:pPr>
            <a:r>
              <a:rPr lang="fr-CA" b="1" dirty="0"/>
              <a:t>Mises en situation et </a:t>
            </a:r>
            <a:r>
              <a:rPr lang="fr-CA" b="1" dirty="0" smtClean="0"/>
              <a:t>suggestions d’outils </a:t>
            </a:r>
            <a:r>
              <a:rPr lang="fr-CA" b="1" dirty="0"/>
              <a:t>de recherche</a:t>
            </a:r>
          </a:p>
        </p:txBody>
      </p:sp>
    </p:spTree>
    <p:extLst>
      <p:ext uri="{BB962C8B-B14F-4D97-AF65-F5344CB8AC3E}">
        <p14:creationId xmlns:p14="http://schemas.microsoft.com/office/powerpoint/2010/main" val="3317196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accent2"/>
                </a:solidFill>
              </a:rPr>
              <a:t>Cas 1 </a:t>
            </a:r>
            <a:r>
              <a:rPr lang="fr-CA" dirty="0" smtClean="0">
                <a:solidFill>
                  <a:schemeClr val="accent2"/>
                </a:solidFill>
              </a:rPr>
              <a:t>–</a:t>
            </a:r>
            <a:r>
              <a:rPr lang="fr-CA" dirty="0" err="1" smtClean="0">
                <a:solidFill>
                  <a:schemeClr val="accent2"/>
                </a:solidFill>
              </a:rPr>
              <a:t>Textbook</a:t>
            </a:r>
            <a:r>
              <a:rPr lang="fr-CA" dirty="0" smtClean="0">
                <a:solidFill>
                  <a:schemeClr val="accent2"/>
                </a:solidFill>
              </a:rPr>
              <a:t> en mathématiques</a:t>
            </a:r>
            <a:endParaRPr lang="fr-CA" dirty="0"/>
          </a:p>
        </p:txBody>
      </p:sp>
      <p:sp>
        <p:nvSpPr>
          <p:cNvPr id="4" name="Espace réservé du contenu 3"/>
          <p:cNvSpPr>
            <a:spLocks noGrp="1"/>
          </p:cNvSpPr>
          <p:nvPr>
            <p:ph idx="1"/>
          </p:nvPr>
        </p:nvSpPr>
        <p:spPr/>
        <p:txBody>
          <a:bodyPr/>
          <a:lstStyle/>
          <a:p>
            <a:endParaRPr lang="fr-CA"/>
          </a:p>
        </p:txBody>
      </p:sp>
      <p:graphicFrame>
        <p:nvGraphicFramePr>
          <p:cNvPr id="5" name="Espace réservé du contenu 5"/>
          <p:cNvGraphicFramePr>
            <a:graphicFrameLocks/>
          </p:cNvGraphicFramePr>
          <p:nvPr>
            <p:extLst>
              <p:ext uri="{D42A27DB-BD31-4B8C-83A1-F6EECF244321}">
                <p14:modId xmlns:p14="http://schemas.microsoft.com/office/powerpoint/2010/main" val="2246002563"/>
              </p:ext>
            </p:extLst>
          </p:nvPr>
        </p:nvGraphicFramePr>
        <p:xfrm>
          <a:off x="117567" y="1567541"/>
          <a:ext cx="8908868" cy="4820196"/>
        </p:xfrm>
        <a:graphic>
          <a:graphicData uri="http://schemas.openxmlformats.org/drawingml/2006/table">
            <a:tbl>
              <a:tblPr bandRow="1">
                <a:tableStyleId>{073A0DAA-6AF3-43AB-8588-CEC1D06C72B9}</a:tableStyleId>
              </a:tblPr>
              <a:tblGrid>
                <a:gridCol w="5081450">
                  <a:extLst>
                    <a:ext uri="{9D8B030D-6E8A-4147-A177-3AD203B41FA5}">
                      <a16:colId xmlns:a16="http://schemas.microsoft.com/office/drawing/2014/main" val="688359612"/>
                    </a:ext>
                  </a:extLst>
                </a:gridCol>
                <a:gridCol w="3827418">
                  <a:extLst>
                    <a:ext uri="{9D8B030D-6E8A-4147-A177-3AD203B41FA5}">
                      <a16:colId xmlns:a16="http://schemas.microsoft.com/office/drawing/2014/main" val="401475780"/>
                    </a:ext>
                  </a:extLst>
                </a:gridCol>
              </a:tblGrid>
              <a:tr h="4820196">
                <a:tc>
                  <a:txBody>
                    <a:bodyPr/>
                    <a:lstStyle/>
                    <a:p>
                      <a:pPr>
                        <a:lnSpc>
                          <a:spcPct val="150000"/>
                        </a:lnSpc>
                      </a:pPr>
                      <a:r>
                        <a:rPr lang="fr-CA" sz="1400" b="1" dirty="0"/>
                        <a:t>Étape 1 – Établir ses besoins</a:t>
                      </a:r>
                    </a:p>
                    <a:p>
                      <a:pPr marL="342900" indent="-342900">
                        <a:lnSpc>
                          <a:spcPct val="150000"/>
                        </a:lnSpc>
                        <a:buFont typeface="Arial" panose="020B0604020202020204" pitchFamily="34" charset="0"/>
                        <a:buChar char="•"/>
                      </a:pPr>
                      <a:r>
                        <a:rPr lang="fr-CA" sz="1400" b="1" dirty="0"/>
                        <a:t>Sujets : </a:t>
                      </a:r>
                      <a:r>
                        <a:rPr lang="fr-CA" sz="1400" b="1" dirty="0" smtClean="0"/>
                        <a:t>mathématiques, </a:t>
                      </a:r>
                      <a:r>
                        <a:rPr lang="fr-CA" sz="1400" b="1" dirty="0" err="1" smtClean="0"/>
                        <a:t>mathematics</a:t>
                      </a:r>
                      <a:r>
                        <a:rPr lang="fr-CA" sz="1400" b="1" dirty="0" smtClean="0"/>
                        <a:t>, sujets plus précis</a:t>
                      </a:r>
                      <a:r>
                        <a:rPr lang="fr-CA" sz="1400" b="1" baseline="0" dirty="0" smtClean="0"/>
                        <a:t> </a:t>
                      </a:r>
                      <a:r>
                        <a:rPr lang="fr-CA" sz="1400" b="1" dirty="0" smtClean="0"/>
                        <a:t>ex. : pure ou appliquée, etc.</a:t>
                      </a:r>
                      <a:endParaRPr lang="fr-CA" sz="1400" b="1" dirty="0"/>
                    </a:p>
                    <a:p>
                      <a:pPr marL="342900" indent="-342900">
                        <a:lnSpc>
                          <a:spcPct val="150000"/>
                        </a:lnSpc>
                        <a:buFont typeface="Arial" panose="020B0604020202020204" pitchFamily="34" charset="0"/>
                        <a:buChar char="•"/>
                      </a:pPr>
                      <a:r>
                        <a:rPr lang="fr-CA" sz="1400" b="1" dirty="0"/>
                        <a:t>Conditions d’utilisation </a:t>
                      </a:r>
                      <a:r>
                        <a:rPr lang="fr-CA" sz="1400" b="1" dirty="0" smtClean="0"/>
                        <a:t>: recherche d’un </a:t>
                      </a:r>
                      <a:r>
                        <a:rPr lang="fr-CA" sz="1400" b="1" dirty="0" err="1" smtClean="0"/>
                        <a:t>textbook</a:t>
                      </a:r>
                      <a:r>
                        <a:rPr lang="fr-CA" sz="1400" b="1" dirty="0" smtClean="0"/>
                        <a:t> en anglais pour traduction/adaptation</a:t>
                      </a:r>
                      <a:r>
                        <a:rPr lang="fr-CA" sz="1400" b="1" baseline="0" dirty="0" smtClean="0"/>
                        <a:t>.</a:t>
                      </a:r>
                      <a:endParaRPr lang="fr-CA" sz="1400" b="1" dirty="0"/>
                    </a:p>
                    <a:p>
                      <a:pPr marL="342900" indent="-342900">
                        <a:lnSpc>
                          <a:spcPct val="150000"/>
                        </a:lnSpc>
                        <a:buFont typeface="Arial" panose="020B0604020202020204" pitchFamily="34" charset="0"/>
                        <a:buChar char="•"/>
                      </a:pPr>
                      <a:r>
                        <a:rPr lang="fr-CA" sz="1400" b="1" dirty="0"/>
                        <a:t>Type </a:t>
                      </a:r>
                      <a:r>
                        <a:rPr lang="fr-CA" sz="1400" b="1" dirty="0" smtClean="0"/>
                        <a:t>de REL </a:t>
                      </a:r>
                      <a:r>
                        <a:rPr lang="fr-CA" sz="1400" b="1" dirty="0"/>
                        <a:t>: </a:t>
                      </a:r>
                      <a:r>
                        <a:rPr lang="fr-CA" sz="1400" b="1" dirty="0" err="1" smtClean="0"/>
                        <a:t>textbook</a:t>
                      </a:r>
                      <a:endParaRPr lang="fr-CA" sz="1400" b="1" dirty="0" smtClean="0"/>
                    </a:p>
                    <a:p>
                      <a:pPr marL="342900" indent="-342900">
                        <a:lnSpc>
                          <a:spcPct val="150000"/>
                        </a:lnSpc>
                        <a:buFont typeface="Arial" panose="020B0604020202020204" pitchFamily="34" charset="0"/>
                        <a:buChar char="•"/>
                      </a:pPr>
                      <a:r>
                        <a:rPr lang="fr-CA" sz="1400" b="1" dirty="0" smtClean="0"/>
                        <a:t>Date : Récent (2018</a:t>
                      </a:r>
                      <a:r>
                        <a:rPr lang="fr-CA" sz="1400" b="1" baseline="0" dirty="0" smtClean="0"/>
                        <a:t> et +)</a:t>
                      </a:r>
                      <a:endParaRPr lang="fr-CA" sz="1400" b="1" dirty="0"/>
                    </a:p>
                    <a:p>
                      <a:pPr marL="342900" indent="-342900">
                        <a:lnSpc>
                          <a:spcPct val="150000"/>
                        </a:lnSpc>
                        <a:buFont typeface="Arial" panose="020B0604020202020204" pitchFamily="34" charset="0"/>
                        <a:buChar char="•"/>
                      </a:pPr>
                      <a:r>
                        <a:rPr lang="fr-CA" sz="1400" b="1" dirty="0"/>
                        <a:t>Langue </a:t>
                      </a:r>
                      <a:r>
                        <a:rPr lang="fr-CA" sz="1400" b="1" dirty="0" smtClean="0"/>
                        <a:t>: français ou anglais</a:t>
                      </a:r>
                      <a:endParaRPr lang="fr-CA" sz="1400" b="1" dirty="0"/>
                    </a:p>
                    <a:p>
                      <a:pPr marL="342900" indent="-342900">
                        <a:lnSpc>
                          <a:spcPct val="150000"/>
                        </a:lnSpc>
                        <a:buFont typeface="Arial" panose="020B0604020202020204" pitchFamily="34" charset="0"/>
                        <a:buChar char="•"/>
                      </a:pPr>
                      <a:r>
                        <a:rPr lang="fr-CA" sz="1400" b="1" dirty="0"/>
                        <a:t>Public cible </a:t>
                      </a:r>
                      <a:r>
                        <a:rPr lang="fr-CA" sz="1400" b="1" dirty="0" smtClean="0"/>
                        <a:t>: étudiants 1er</a:t>
                      </a:r>
                      <a:r>
                        <a:rPr lang="fr-CA" sz="1400" b="1" baseline="0" dirty="0" smtClean="0"/>
                        <a:t> cycle uni. en mathématiques</a:t>
                      </a:r>
                      <a:endParaRPr lang="fr-CA" sz="1400" b="1" dirty="0"/>
                    </a:p>
                    <a:p>
                      <a:endParaRPr lang="fr-CA" sz="1400" dirty="0"/>
                    </a:p>
                  </a:txBody>
                  <a:tcPr/>
                </a:tc>
                <a:tc>
                  <a:txBody>
                    <a:bodyPr/>
                    <a:lstStyle/>
                    <a:p>
                      <a:r>
                        <a:rPr lang="fr-CA" sz="1400" b="1" dirty="0"/>
                        <a:t>Étape</a:t>
                      </a:r>
                      <a:r>
                        <a:rPr lang="fr-CA" sz="1400" b="1" baseline="0" dirty="0"/>
                        <a:t> 2 – Suggestions </a:t>
                      </a:r>
                      <a:r>
                        <a:rPr lang="fr-CA" sz="1400" b="1" baseline="0" dirty="0" smtClean="0"/>
                        <a:t>d’outils</a:t>
                      </a:r>
                    </a:p>
                    <a:p>
                      <a:endParaRPr lang="fr-CA" sz="1400" b="1" baseline="0" dirty="0" smtClean="0"/>
                    </a:p>
                    <a:p>
                      <a:r>
                        <a:rPr lang="fr-CA" sz="1400" b="1" baseline="0" dirty="0" smtClean="0"/>
                        <a:t>Outils de recherche de </a:t>
                      </a:r>
                      <a:r>
                        <a:rPr lang="fr-CA" sz="1400" b="1" baseline="0" dirty="0" err="1" smtClean="0"/>
                        <a:t>textbooks</a:t>
                      </a:r>
                      <a:r>
                        <a:rPr lang="fr-CA" sz="1400" b="1" baseline="0" dirty="0" smtClean="0"/>
                        <a:t> :</a:t>
                      </a:r>
                    </a:p>
                    <a:p>
                      <a:pPr marL="285750" indent="-285750">
                        <a:buFont typeface="Arial" panose="020B0604020202020204" pitchFamily="34" charset="0"/>
                        <a:buChar char="•"/>
                      </a:pPr>
                      <a:r>
                        <a:rPr lang="fr-CA" sz="1400" b="1" baseline="0" dirty="0" smtClean="0">
                          <a:hlinkClick r:id="rId3"/>
                        </a:rPr>
                        <a:t>B.C. open </a:t>
                      </a:r>
                      <a:r>
                        <a:rPr lang="fr-CA" sz="1400" b="1" baseline="0" dirty="0" err="1" smtClean="0">
                          <a:hlinkClick r:id="rId3"/>
                        </a:rPr>
                        <a:t>textbook</a:t>
                      </a:r>
                      <a:r>
                        <a:rPr lang="fr-CA" sz="1400" b="1" baseline="0" dirty="0" smtClean="0">
                          <a:hlinkClick r:id="rId3"/>
                        </a:rPr>
                        <a:t> collection</a:t>
                      </a:r>
                      <a:endParaRPr lang="fr-CA" sz="1400" b="1" baseline="0" dirty="0" smtClean="0"/>
                    </a:p>
                    <a:p>
                      <a:pPr marL="285750" indent="-285750">
                        <a:buFont typeface="Arial" panose="020B0604020202020204" pitchFamily="34" charset="0"/>
                        <a:buChar char="•"/>
                      </a:pPr>
                      <a:r>
                        <a:rPr lang="fr-CA" sz="1400" b="1" baseline="0" dirty="0" smtClean="0">
                          <a:hlinkClick r:id="rId4"/>
                        </a:rPr>
                        <a:t>Open </a:t>
                      </a:r>
                      <a:r>
                        <a:rPr lang="fr-CA" sz="1400" b="1" baseline="0" dirty="0" err="1" smtClean="0">
                          <a:hlinkClick r:id="rId4"/>
                        </a:rPr>
                        <a:t>Textbook</a:t>
                      </a:r>
                      <a:r>
                        <a:rPr lang="fr-CA" sz="1400" b="1" baseline="0" dirty="0" smtClean="0">
                          <a:hlinkClick r:id="rId4"/>
                        </a:rPr>
                        <a:t> Library</a:t>
                      </a:r>
                      <a:endParaRPr lang="fr-CA" sz="1400" b="1" baseline="0" dirty="0" smtClean="0"/>
                    </a:p>
                    <a:p>
                      <a:pPr marL="285750" indent="-285750">
                        <a:buFont typeface="Arial" panose="020B0604020202020204" pitchFamily="34" charset="0"/>
                        <a:buChar char="•"/>
                      </a:pPr>
                      <a:r>
                        <a:rPr lang="fr-CA" sz="1400" b="1" baseline="0" dirty="0" smtClean="0"/>
                        <a:t>Recherche Google : « open </a:t>
                      </a:r>
                      <a:r>
                        <a:rPr lang="fr-CA" sz="1400" b="1" baseline="0" dirty="0" err="1" smtClean="0"/>
                        <a:t>textbook</a:t>
                      </a:r>
                      <a:r>
                        <a:rPr lang="fr-CA" sz="1400" b="1" baseline="0" dirty="0" smtClean="0"/>
                        <a:t> »</a:t>
                      </a:r>
                    </a:p>
                    <a:p>
                      <a:pPr marL="0" indent="0">
                        <a:buFont typeface="Arial" panose="020B0604020202020204" pitchFamily="34" charset="0"/>
                        <a:buNone/>
                      </a:pPr>
                      <a:r>
                        <a:rPr lang="fr-CA" sz="1400" b="1" baseline="0" dirty="0" smtClean="0"/>
                        <a:t>     « open </a:t>
                      </a:r>
                      <a:r>
                        <a:rPr lang="fr-CA" sz="1400" b="1" baseline="0" dirty="0" err="1" smtClean="0"/>
                        <a:t>textbook</a:t>
                      </a:r>
                      <a:r>
                        <a:rPr lang="fr-CA" sz="1400" b="1" baseline="0" dirty="0" smtClean="0"/>
                        <a:t> </a:t>
                      </a:r>
                      <a:r>
                        <a:rPr lang="fr-CA" sz="1400" b="1" baseline="0" dirty="0" err="1" smtClean="0"/>
                        <a:t>mathematics</a:t>
                      </a:r>
                      <a:r>
                        <a:rPr lang="fr-CA" sz="1400" b="1" baseline="0" dirty="0" smtClean="0"/>
                        <a:t> »</a:t>
                      </a:r>
                    </a:p>
                    <a:p>
                      <a:pPr marL="285750" indent="-285750">
                        <a:buFont typeface="Arial" panose="020B0604020202020204" pitchFamily="34" charset="0"/>
                        <a:buChar char="•"/>
                      </a:pPr>
                      <a:endParaRPr lang="fr-CA" sz="1400" b="1" baseline="0" dirty="0" smtClean="0"/>
                    </a:p>
                    <a:p>
                      <a:pPr marL="0" indent="0">
                        <a:buFont typeface="Arial" panose="020B0604020202020204" pitchFamily="34" charset="0"/>
                        <a:buNone/>
                      </a:pPr>
                      <a:r>
                        <a:rPr lang="fr-CA" sz="1400" b="1" baseline="0" dirty="0" smtClean="0"/>
                        <a:t>Outils de recherche de REN/REL :</a:t>
                      </a:r>
                    </a:p>
                    <a:p>
                      <a:pPr marL="285750" indent="-285750">
                        <a:buFont typeface="Arial" panose="020B0604020202020204" pitchFamily="34" charset="0"/>
                        <a:buChar char="•"/>
                      </a:pPr>
                      <a:r>
                        <a:rPr lang="fr-CA" sz="1400" b="1" baseline="0" dirty="0" smtClean="0">
                          <a:hlinkClick r:id="rId5"/>
                        </a:rPr>
                        <a:t>OER Commons</a:t>
                      </a:r>
                      <a:endParaRPr lang="fr-CA" sz="1400" b="1" baseline="0" dirty="0" smtClean="0"/>
                    </a:p>
                    <a:p>
                      <a:pPr marL="0" indent="0">
                        <a:buFont typeface="Arial" panose="020B0604020202020204" pitchFamily="34" charset="0"/>
                        <a:buNone/>
                      </a:pPr>
                      <a:endParaRPr lang="fr-CA" sz="1400" b="1" baseline="0" dirty="0" smtClean="0"/>
                    </a:p>
                    <a:p>
                      <a:pPr marL="285750" indent="-285750">
                        <a:buFont typeface="Arial" panose="020B0604020202020204" pitchFamily="34" charset="0"/>
                        <a:buChar char="•"/>
                      </a:pPr>
                      <a:endParaRPr lang="fr-CA" sz="1400" b="1" baseline="0" dirty="0" smtClean="0"/>
                    </a:p>
                    <a:p>
                      <a:pPr marL="285750" indent="-285750">
                        <a:buFont typeface="Arial" panose="020B0604020202020204" pitchFamily="34" charset="0"/>
                        <a:buChar char="•"/>
                      </a:pPr>
                      <a:endParaRPr lang="fr-CA" sz="1400" b="1" dirty="0" smtClean="0"/>
                    </a:p>
                    <a:p>
                      <a:pPr marL="285750" indent="-285750">
                        <a:buFont typeface="Arial" panose="020B0604020202020204" pitchFamily="34" charset="0"/>
                        <a:buChar char="•"/>
                      </a:pPr>
                      <a:endParaRPr lang="fr-CA" sz="1400" b="1" dirty="0" smtClean="0"/>
                    </a:p>
                    <a:p>
                      <a:pPr marL="285750" indent="-285750">
                        <a:buFont typeface="Arial" panose="020B0604020202020204" pitchFamily="34" charset="0"/>
                        <a:buChar char="•"/>
                      </a:pPr>
                      <a:endParaRPr lang="fr-CA" sz="1400" b="1" dirty="0"/>
                    </a:p>
                  </a:txBody>
                  <a:tcPr/>
                </a:tc>
                <a:extLst>
                  <a:ext uri="{0D108BD9-81ED-4DB2-BD59-A6C34878D82A}">
                    <a16:rowId xmlns:a16="http://schemas.microsoft.com/office/drawing/2014/main" val="3863206791"/>
                  </a:ext>
                </a:extLst>
              </a:tr>
            </a:tbl>
          </a:graphicData>
        </a:graphic>
      </p:graphicFrame>
    </p:spTree>
    <p:extLst>
      <p:ext uri="{BB962C8B-B14F-4D97-AF65-F5344CB8AC3E}">
        <p14:creationId xmlns:p14="http://schemas.microsoft.com/office/powerpoint/2010/main" val="4011651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4"/>
          </p:nvPr>
        </p:nvSpPr>
        <p:spPr/>
        <p:txBody>
          <a:bodyPr/>
          <a:lstStyle/>
          <a:p>
            <a:r>
              <a:rPr lang="fr-CA" dirty="0" smtClean="0"/>
              <a:t>3. Recherche et 4. Évaluation, gestion</a:t>
            </a:r>
            <a:endParaRPr lang="fr-CA" dirty="0"/>
          </a:p>
        </p:txBody>
      </p:sp>
    </p:spTree>
    <p:extLst>
      <p:ext uri="{BB962C8B-B14F-4D97-AF65-F5344CB8AC3E}">
        <p14:creationId xmlns:p14="http://schemas.microsoft.com/office/powerpoint/2010/main" val="433555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solidFill>
                  <a:schemeClr val="accent2"/>
                </a:solidFill>
              </a:rPr>
              <a:t>Cas 2 – </a:t>
            </a:r>
            <a:r>
              <a:rPr lang="fr-CA" dirty="0" smtClean="0">
                <a:solidFill>
                  <a:schemeClr val="accent2"/>
                </a:solidFill>
              </a:rPr>
              <a:t>Matériel de cours (présentation, exercices, etc.) en psychologie</a:t>
            </a:r>
            <a:endParaRPr lang="fr-CA" dirty="0"/>
          </a:p>
        </p:txBody>
      </p:sp>
      <p:graphicFrame>
        <p:nvGraphicFramePr>
          <p:cNvPr id="7" name="Espace réservé du contenu 5"/>
          <p:cNvGraphicFramePr>
            <a:graphicFrameLocks noGrp="1"/>
          </p:cNvGraphicFramePr>
          <p:nvPr>
            <p:ph idx="1"/>
            <p:extLst>
              <p:ext uri="{D42A27DB-BD31-4B8C-83A1-F6EECF244321}">
                <p14:modId xmlns:p14="http://schemas.microsoft.com/office/powerpoint/2010/main" val="1566983612"/>
              </p:ext>
            </p:extLst>
          </p:nvPr>
        </p:nvGraphicFramePr>
        <p:xfrm>
          <a:off x="314325" y="1690688"/>
          <a:ext cx="8515350" cy="5052060"/>
        </p:xfrm>
        <a:graphic>
          <a:graphicData uri="http://schemas.openxmlformats.org/drawingml/2006/table">
            <a:tbl>
              <a:tblPr bandRow="1">
                <a:tableStyleId>{073A0DAA-6AF3-43AB-8588-CEC1D06C72B9}</a:tableStyleId>
              </a:tblPr>
              <a:tblGrid>
                <a:gridCol w="5185138">
                  <a:extLst>
                    <a:ext uri="{9D8B030D-6E8A-4147-A177-3AD203B41FA5}">
                      <a16:colId xmlns:a16="http://schemas.microsoft.com/office/drawing/2014/main" val="688359612"/>
                    </a:ext>
                  </a:extLst>
                </a:gridCol>
                <a:gridCol w="3330212">
                  <a:extLst>
                    <a:ext uri="{9D8B030D-6E8A-4147-A177-3AD203B41FA5}">
                      <a16:colId xmlns:a16="http://schemas.microsoft.com/office/drawing/2014/main" val="401475780"/>
                    </a:ext>
                  </a:extLst>
                </a:gridCol>
              </a:tblGrid>
              <a:tr h="4775425">
                <a:tc>
                  <a:txBody>
                    <a:bodyPr/>
                    <a:lstStyle/>
                    <a:p>
                      <a:pPr>
                        <a:lnSpc>
                          <a:spcPct val="150000"/>
                        </a:lnSpc>
                      </a:pPr>
                      <a:r>
                        <a:rPr lang="fr-CA" sz="1600" b="1" dirty="0"/>
                        <a:t>Étape 1 – Établir ses besoins</a:t>
                      </a:r>
                    </a:p>
                    <a:p>
                      <a:pPr marL="342900" indent="-342900">
                        <a:lnSpc>
                          <a:spcPct val="150000"/>
                        </a:lnSpc>
                        <a:buFont typeface="Arial" panose="020B0604020202020204" pitchFamily="34" charset="0"/>
                        <a:buChar char="•"/>
                      </a:pPr>
                      <a:r>
                        <a:rPr lang="fr-CA" sz="1600" b="1" dirty="0"/>
                        <a:t>Sujets : </a:t>
                      </a:r>
                      <a:r>
                        <a:rPr lang="fr-CA" sz="1600" b="1" dirty="0" smtClean="0"/>
                        <a:t>psychologie, </a:t>
                      </a:r>
                      <a:r>
                        <a:rPr lang="fr-CA" sz="1600" b="1" dirty="0" err="1" smtClean="0"/>
                        <a:t>psychology</a:t>
                      </a:r>
                      <a:r>
                        <a:rPr lang="fr-CA" sz="1600" b="1" dirty="0" smtClean="0"/>
                        <a:t>, sujets plus précis ex.</a:t>
                      </a:r>
                      <a:r>
                        <a:rPr lang="fr-CA" sz="1600" b="1" baseline="0" dirty="0" smtClean="0"/>
                        <a:t> : </a:t>
                      </a:r>
                      <a:r>
                        <a:rPr lang="fr-CA" sz="1600" b="1" dirty="0" smtClean="0"/>
                        <a:t>neuropsychologie, </a:t>
                      </a:r>
                      <a:r>
                        <a:rPr lang="fr-CA" sz="1600" b="1" dirty="0" err="1" smtClean="0"/>
                        <a:t>neuropsychology</a:t>
                      </a:r>
                      <a:r>
                        <a:rPr lang="fr-CA" sz="1600" b="1" dirty="0" smtClean="0"/>
                        <a:t>, etc.</a:t>
                      </a:r>
                    </a:p>
                    <a:p>
                      <a:pPr marL="342900" indent="-342900">
                        <a:lnSpc>
                          <a:spcPct val="150000"/>
                        </a:lnSpc>
                        <a:buFont typeface="Arial" panose="020B0604020202020204" pitchFamily="34" charset="0"/>
                        <a:buChar char="•"/>
                      </a:pPr>
                      <a:r>
                        <a:rPr lang="fr-CA" sz="1600" b="1" dirty="0" smtClean="0"/>
                        <a:t>Conditions </a:t>
                      </a:r>
                      <a:r>
                        <a:rPr lang="fr-CA" sz="1600" b="1" dirty="0"/>
                        <a:t>d’utilisation : </a:t>
                      </a:r>
                      <a:r>
                        <a:rPr lang="fr-CA" sz="1600" b="1" dirty="0" smtClean="0"/>
                        <a:t>pour utilisation ou adaptation</a:t>
                      </a:r>
                      <a:r>
                        <a:rPr lang="fr-CA" sz="1600" b="1" baseline="0" dirty="0" smtClean="0"/>
                        <a:t> et présentation dans le cadre d’un cours en ligne (ex.: Moodle)</a:t>
                      </a:r>
                      <a:endParaRPr lang="fr-CA" sz="1600" b="1" dirty="0" smtClean="0"/>
                    </a:p>
                    <a:p>
                      <a:pPr marL="342900" indent="-342900">
                        <a:lnSpc>
                          <a:spcPct val="150000"/>
                        </a:lnSpc>
                        <a:buFont typeface="Arial" panose="020B0604020202020204" pitchFamily="34" charset="0"/>
                        <a:buChar char="•"/>
                      </a:pPr>
                      <a:r>
                        <a:rPr lang="fr-CA" sz="1600" b="1" dirty="0" smtClean="0"/>
                        <a:t>Type de</a:t>
                      </a:r>
                      <a:r>
                        <a:rPr lang="fr-CA" sz="1600" b="1" baseline="0" dirty="0" smtClean="0"/>
                        <a:t> </a:t>
                      </a:r>
                      <a:r>
                        <a:rPr lang="fr-CA" sz="1600" b="1" dirty="0" smtClean="0"/>
                        <a:t>REL : matériel</a:t>
                      </a:r>
                      <a:r>
                        <a:rPr lang="fr-CA" sz="1600" b="1" baseline="0" dirty="0" smtClean="0"/>
                        <a:t> de cours, exercices, présentation, MOOC, etc.</a:t>
                      </a:r>
                      <a:r>
                        <a:rPr lang="fr-CA" sz="1600" b="1" dirty="0" smtClean="0"/>
                        <a:t> </a:t>
                      </a:r>
                      <a:endParaRPr lang="fr-CA" sz="1600" b="1" dirty="0"/>
                    </a:p>
                    <a:p>
                      <a:pPr marL="342900" indent="-342900">
                        <a:lnSpc>
                          <a:spcPct val="150000"/>
                        </a:lnSpc>
                        <a:buFont typeface="Arial" panose="020B0604020202020204" pitchFamily="34" charset="0"/>
                        <a:buChar char="•"/>
                      </a:pPr>
                      <a:r>
                        <a:rPr lang="fr-CA" sz="1600" b="1" dirty="0" smtClean="0"/>
                        <a:t>Date : récent</a:t>
                      </a:r>
                      <a:endParaRPr lang="fr-CA" sz="1600" b="1" dirty="0"/>
                    </a:p>
                    <a:p>
                      <a:pPr marL="342900" indent="-342900">
                        <a:lnSpc>
                          <a:spcPct val="150000"/>
                        </a:lnSpc>
                        <a:buFont typeface="Arial" panose="020B0604020202020204" pitchFamily="34" charset="0"/>
                        <a:buChar char="•"/>
                      </a:pPr>
                      <a:r>
                        <a:rPr lang="fr-CA" sz="1600" b="1" dirty="0"/>
                        <a:t>Langue </a:t>
                      </a:r>
                      <a:r>
                        <a:rPr lang="fr-CA" sz="1600" b="1" dirty="0" smtClean="0"/>
                        <a:t>: français, anglais</a:t>
                      </a:r>
                      <a:endParaRPr lang="fr-CA" sz="1600" b="1" dirty="0"/>
                    </a:p>
                    <a:p>
                      <a:pPr marL="342900" indent="-342900">
                        <a:lnSpc>
                          <a:spcPct val="150000"/>
                        </a:lnSpc>
                        <a:buFont typeface="Arial" panose="020B0604020202020204" pitchFamily="34" charset="0"/>
                        <a:buChar char="•"/>
                      </a:pPr>
                      <a:r>
                        <a:rPr lang="fr-CA" sz="1600" b="1" dirty="0"/>
                        <a:t>Public cible </a:t>
                      </a:r>
                      <a:r>
                        <a:rPr lang="fr-CA" sz="1600" b="1" dirty="0" smtClean="0"/>
                        <a:t>: cours de psychologie 1</a:t>
                      </a:r>
                      <a:r>
                        <a:rPr lang="fr-CA" sz="1600" b="1" baseline="30000" dirty="0" smtClean="0"/>
                        <a:t>e</a:t>
                      </a:r>
                      <a:r>
                        <a:rPr lang="fr-CA" sz="1600" b="1" dirty="0" smtClean="0"/>
                        <a:t> cycle universitaire</a:t>
                      </a:r>
                      <a:endParaRPr lang="fr-CA" sz="1600" b="1" dirty="0"/>
                    </a:p>
                    <a:p>
                      <a:endParaRPr lang="fr-CA" dirty="0"/>
                    </a:p>
                  </a:txBody>
                  <a:tcPr/>
                </a:tc>
                <a:tc>
                  <a:txBody>
                    <a:bodyPr/>
                    <a:lstStyle/>
                    <a:p>
                      <a:r>
                        <a:rPr lang="fr-CA" sz="1800" b="1" dirty="0"/>
                        <a:t>Étape</a:t>
                      </a:r>
                      <a:r>
                        <a:rPr lang="fr-CA" sz="1800" b="1" baseline="0" dirty="0"/>
                        <a:t> 2 – Suggestions </a:t>
                      </a:r>
                      <a:r>
                        <a:rPr lang="fr-CA" sz="1800" b="1" baseline="0" dirty="0" smtClean="0"/>
                        <a:t>d’outils</a:t>
                      </a:r>
                    </a:p>
                    <a:p>
                      <a:pPr marL="285750" indent="-285750">
                        <a:buFont typeface="Arial" panose="020B0604020202020204" pitchFamily="34" charset="0"/>
                        <a:buChar char="•"/>
                      </a:pPr>
                      <a:endParaRPr lang="fr-CA" b="1" baseline="0" dirty="0" smtClean="0"/>
                    </a:p>
                    <a:p>
                      <a:pPr marL="285750" indent="-285750">
                        <a:buFont typeface="Arial" panose="020B0604020202020204" pitchFamily="34" charset="0"/>
                        <a:buChar char="•"/>
                      </a:pPr>
                      <a:r>
                        <a:rPr lang="fr-CA" b="1" baseline="0" dirty="0" smtClean="0">
                          <a:hlinkClick r:id="rId3"/>
                        </a:rPr>
                        <a:t>Outils francophones </a:t>
                      </a:r>
                      <a:r>
                        <a:rPr lang="fr-CA" b="1" baseline="0" dirty="0" smtClean="0"/>
                        <a:t>(limités)</a:t>
                      </a:r>
                    </a:p>
                    <a:p>
                      <a:pPr marL="628650" lvl="1" indent="-285750">
                        <a:buFont typeface="Arial" panose="020B0604020202020204" pitchFamily="34" charset="0"/>
                        <a:buChar char="•"/>
                      </a:pPr>
                      <a:r>
                        <a:rPr lang="fr-CA" b="1" baseline="0" dirty="0" smtClean="0">
                          <a:hlinkClick r:id="rId4"/>
                        </a:rPr>
                        <a:t>BNEUF</a:t>
                      </a:r>
                      <a:endParaRPr lang="fr-CA" b="1" baseline="0" dirty="0" smtClean="0"/>
                    </a:p>
                    <a:p>
                      <a:pPr marL="628650" lvl="1" indent="-285750">
                        <a:buFont typeface="Arial" panose="020B0604020202020204" pitchFamily="34" charset="0"/>
                        <a:buChar char="•"/>
                      </a:pPr>
                      <a:r>
                        <a:rPr lang="fr-CA" b="1" baseline="0" dirty="0" smtClean="0">
                          <a:hlinkClick r:id="rId5"/>
                        </a:rPr>
                        <a:t>L’Université Numérique</a:t>
                      </a:r>
                      <a:endParaRPr lang="fr-CA" b="1" baseline="0" dirty="0" smtClean="0"/>
                    </a:p>
                    <a:p>
                      <a:pPr marL="628650" lvl="1" indent="-285750">
                        <a:buFont typeface="Arial" panose="020B0604020202020204" pitchFamily="34" charset="0"/>
                        <a:buChar char="•"/>
                      </a:pPr>
                      <a:r>
                        <a:rPr lang="fr-CA" b="1" baseline="0" dirty="0" smtClean="0">
                          <a:hlinkClick r:id="rId3"/>
                        </a:rPr>
                        <a:t>MOOC en français</a:t>
                      </a:r>
                      <a:endParaRPr lang="fr-CA" b="1" baseline="0" dirty="0" smtClean="0"/>
                    </a:p>
                    <a:p>
                      <a:pPr marL="628650" lvl="1" indent="-285750">
                        <a:buFont typeface="Arial" panose="020B0604020202020204" pitchFamily="34" charset="0"/>
                        <a:buChar char="•"/>
                      </a:pPr>
                      <a:endParaRPr lang="fr-CA" b="1" baseline="0" dirty="0" smtClean="0"/>
                    </a:p>
                    <a:p>
                      <a:pPr marL="285750" lvl="0" indent="-285750">
                        <a:buFont typeface="Arial" panose="020B0604020202020204" pitchFamily="34" charset="0"/>
                        <a:buChar char="•"/>
                      </a:pPr>
                      <a:r>
                        <a:rPr lang="fr-CA" b="1" baseline="0" dirty="0" smtClean="0"/>
                        <a:t>Outils anglophones</a:t>
                      </a:r>
                    </a:p>
                    <a:p>
                      <a:pPr marL="628650" lvl="1" indent="-285750">
                        <a:buFont typeface="Arial" panose="020B0604020202020204" pitchFamily="34" charset="0"/>
                        <a:buChar char="•"/>
                      </a:pPr>
                      <a:r>
                        <a:rPr lang="fr-CA" b="1" baseline="0" dirty="0" smtClean="0">
                          <a:hlinkClick r:id="rId6"/>
                        </a:rPr>
                        <a:t>OASIS</a:t>
                      </a:r>
                      <a:endParaRPr lang="fr-CA" b="1" baseline="0" dirty="0" smtClean="0"/>
                    </a:p>
                    <a:p>
                      <a:pPr marL="628650" lvl="1" indent="-285750">
                        <a:buFont typeface="Arial" panose="020B0604020202020204" pitchFamily="34" charset="0"/>
                        <a:buChar char="•"/>
                      </a:pPr>
                      <a:r>
                        <a:rPr lang="fr-CA" b="1" baseline="0" dirty="0" smtClean="0">
                          <a:hlinkClick r:id="rId7"/>
                        </a:rPr>
                        <a:t>Merlot</a:t>
                      </a:r>
                      <a:endParaRPr lang="fr-CA" b="1" baseline="0" dirty="0" smtClean="0"/>
                    </a:p>
                    <a:p>
                      <a:pPr marL="285750" indent="-285750">
                        <a:buFont typeface="Arial" panose="020B0604020202020204" pitchFamily="34" charset="0"/>
                        <a:buChar char="•"/>
                      </a:pPr>
                      <a:endParaRPr lang="fr-CA" b="1" baseline="0" dirty="0" smtClean="0"/>
                    </a:p>
                    <a:p>
                      <a:pPr marL="285750" indent="-285750">
                        <a:buFont typeface="Arial" panose="020B0604020202020204" pitchFamily="34" charset="0"/>
                        <a:buChar char="•"/>
                      </a:pPr>
                      <a:endParaRPr lang="fr-CA" b="1" baseline="0" dirty="0"/>
                    </a:p>
                  </a:txBody>
                  <a:tcPr/>
                </a:tc>
                <a:extLst>
                  <a:ext uri="{0D108BD9-81ED-4DB2-BD59-A6C34878D82A}">
                    <a16:rowId xmlns:a16="http://schemas.microsoft.com/office/drawing/2014/main" val="3863206791"/>
                  </a:ext>
                </a:extLst>
              </a:tr>
            </a:tbl>
          </a:graphicData>
        </a:graphic>
      </p:graphicFrame>
    </p:spTree>
    <p:extLst>
      <p:ext uri="{BB962C8B-B14F-4D97-AF65-F5344CB8AC3E}">
        <p14:creationId xmlns:p14="http://schemas.microsoft.com/office/powerpoint/2010/main" val="3585601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4"/>
          </p:nvPr>
        </p:nvSpPr>
        <p:spPr/>
        <p:txBody>
          <a:bodyPr/>
          <a:lstStyle/>
          <a:p>
            <a:r>
              <a:rPr lang="fr-CA" dirty="0" smtClean="0"/>
              <a:t>3. Recherche et 4. Évaluation, gestion</a:t>
            </a:r>
            <a:endParaRPr lang="fr-CA" dirty="0"/>
          </a:p>
        </p:txBody>
      </p:sp>
    </p:spTree>
    <p:extLst>
      <p:ext uri="{BB962C8B-B14F-4D97-AF65-F5344CB8AC3E}">
        <p14:creationId xmlns:p14="http://schemas.microsoft.com/office/powerpoint/2010/main" val="1834714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solidFill>
                  <a:schemeClr val="accent2"/>
                </a:solidFill>
              </a:rPr>
              <a:t>Cas 3 </a:t>
            </a:r>
            <a:r>
              <a:rPr lang="fr-CA" dirty="0" smtClean="0">
                <a:solidFill>
                  <a:schemeClr val="accent2"/>
                </a:solidFill>
              </a:rPr>
              <a:t>– Matériel d’évaluation en biologie</a:t>
            </a:r>
            <a:endParaRPr lang="fr-CA"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232799337"/>
              </p:ext>
            </p:extLst>
          </p:nvPr>
        </p:nvGraphicFramePr>
        <p:xfrm>
          <a:off x="523330" y="1690689"/>
          <a:ext cx="8097339" cy="4919117"/>
        </p:xfrm>
        <a:graphic>
          <a:graphicData uri="http://schemas.openxmlformats.org/drawingml/2006/table">
            <a:tbl>
              <a:tblPr bandRow="1">
                <a:tableStyleId>{073A0DAA-6AF3-43AB-8588-CEC1D06C72B9}</a:tableStyleId>
              </a:tblPr>
              <a:tblGrid>
                <a:gridCol w="5300235">
                  <a:extLst>
                    <a:ext uri="{9D8B030D-6E8A-4147-A177-3AD203B41FA5}">
                      <a16:colId xmlns:a16="http://schemas.microsoft.com/office/drawing/2014/main" val="688359612"/>
                    </a:ext>
                  </a:extLst>
                </a:gridCol>
                <a:gridCol w="2797104">
                  <a:extLst>
                    <a:ext uri="{9D8B030D-6E8A-4147-A177-3AD203B41FA5}">
                      <a16:colId xmlns:a16="http://schemas.microsoft.com/office/drawing/2014/main" val="401475780"/>
                    </a:ext>
                  </a:extLst>
                </a:gridCol>
              </a:tblGrid>
              <a:tr h="4919117">
                <a:tc>
                  <a:txBody>
                    <a:bodyPr/>
                    <a:lstStyle/>
                    <a:p>
                      <a:pPr>
                        <a:lnSpc>
                          <a:spcPct val="150000"/>
                        </a:lnSpc>
                      </a:pPr>
                      <a:r>
                        <a:rPr lang="fr-CA" sz="1800" b="1" dirty="0"/>
                        <a:t>Étape 1 – Établir ses besoins</a:t>
                      </a:r>
                    </a:p>
                    <a:p>
                      <a:pPr marL="342900" indent="-342900">
                        <a:lnSpc>
                          <a:spcPct val="150000"/>
                        </a:lnSpc>
                        <a:buFont typeface="Arial" panose="020B0604020202020204" pitchFamily="34" charset="0"/>
                        <a:buChar char="•"/>
                      </a:pPr>
                      <a:r>
                        <a:rPr lang="fr-CA" sz="1800" b="1" dirty="0"/>
                        <a:t>Sujets : </a:t>
                      </a:r>
                      <a:r>
                        <a:rPr lang="fr-CA" sz="1800" b="1" dirty="0" smtClean="0"/>
                        <a:t>biologie, </a:t>
                      </a:r>
                      <a:r>
                        <a:rPr lang="fr-CA" sz="1800" b="1" dirty="0" err="1" smtClean="0"/>
                        <a:t>biology</a:t>
                      </a:r>
                      <a:r>
                        <a:rPr lang="fr-CA" sz="1800" b="1" dirty="0" smtClean="0"/>
                        <a:t>, sujets plus précis ex. : biologie environnementale, etc.</a:t>
                      </a:r>
                    </a:p>
                    <a:p>
                      <a:pPr marL="342900" indent="-342900">
                        <a:lnSpc>
                          <a:spcPct val="150000"/>
                        </a:lnSpc>
                        <a:buFont typeface="Arial" panose="020B0604020202020204" pitchFamily="34" charset="0"/>
                        <a:buChar char="•"/>
                      </a:pPr>
                      <a:r>
                        <a:rPr lang="fr-CA" sz="1800" b="1" dirty="0" smtClean="0"/>
                        <a:t>Conditions </a:t>
                      </a:r>
                      <a:r>
                        <a:rPr lang="fr-CA" sz="1800" b="1" dirty="0"/>
                        <a:t>d’utilisation : </a:t>
                      </a:r>
                      <a:r>
                        <a:rPr lang="fr-CA" sz="1800" b="1" dirty="0" smtClean="0"/>
                        <a:t>pour utilisation</a:t>
                      </a:r>
                      <a:r>
                        <a:rPr lang="fr-CA" sz="1800" b="1" baseline="0" dirty="0" smtClean="0"/>
                        <a:t> dans un cours en ligne</a:t>
                      </a:r>
                      <a:endParaRPr lang="fr-CA" sz="1800" b="1" dirty="0" smtClean="0"/>
                    </a:p>
                    <a:p>
                      <a:pPr marL="342900" indent="-342900">
                        <a:lnSpc>
                          <a:spcPct val="150000"/>
                        </a:lnSpc>
                        <a:buFont typeface="Arial" panose="020B0604020202020204" pitchFamily="34" charset="0"/>
                        <a:buChar char="•"/>
                      </a:pPr>
                      <a:r>
                        <a:rPr lang="fr-CA" sz="1800" b="1" dirty="0" smtClean="0"/>
                        <a:t>Type de REL : Examens, matériel d’évaluation, exercices, etc.</a:t>
                      </a:r>
                      <a:endParaRPr lang="fr-CA" sz="1800" b="1" dirty="0"/>
                    </a:p>
                    <a:p>
                      <a:pPr marL="342900" indent="-342900">
                        <a:lnSpc>
                          <a:spcPct val="150000"/>
                        </a:lnSpc>
                        <a:buFont typeface="Arial" panose="020B0604020202020204" pitchFamily="34" charset="0"/>
                        <a:buChar char="•"/>
                      </a:pPr>
                      <a:r>
                        <a:rPr lang="fr-CA" sz="1800" b="1" dirty="0" smtClean="0"/>
                        <a:t>Date : sans</a:t>
                      </a:r>
                      <a:r>
                        <a:rPr lang="fr-CA" sz="1800" b="1" baseline="0" dirty="0" smtClean="0"/>
                        <a:t> importance</a:t>
                      </a:r>
                      <a:endParaRPr lang="fr-CA" sz="1800" b="1" dirty="0"/>
                    </a:p>
                    <a:p>
                      <a:pPr marL="342900" indent="-342900">
                        <a:lnSpc>
                          <a:spcPct val="150000"/>
                        </a:lnSpc>
                        <a:buFont typeface="Arial" panose="020B0604020202020204" pitchFamily="34" charset="0"/>
                        <a:buChar char="•"/>
                      </a:pPr>
                      <a:r>
                        <a:rPr lang="fr-CA" sz="1800" b="1" dirty="0"/>
                        <a:t>Langue </a:t>
                      </a:r>
                      <a:r>
                        <a:rPr lang="fr-CA" sz="1800" b="1" dirty="0" smtClean="0"/>
                        <a:t>: français, anglais</a:t>
                      </a:r>
                      <a:endParaRPr lang="fr-CA" sz="1800" b="1" dirty="0"/>
                    </a:p>
                    <a:p>
                      <a:pPr marL="342900" indent="-342900">
                        <a:lnSpc>
                          <a:spcPct val="150000"/>
                        </a:lnSpc>
                        <a:buFont typeface="Arial" panose="020B0604020202020204" pitchFamily="34" charset="0"/>
                        <a:buChar char="•"/>
                      </a:pPr>
                      <a:r>
                        <a:rPr lang="fr-CA" sz="1800" b="1" dirty="0"/>
                        <a:t>Public cible </a:t>
                      </a:r>
                      <a:r>
                        <a:rPr lang="fr-CA" sz="1800" b="1" dirty="0" smtClean="0"/>
                        <a:t>: étudiants du cégep</a:t>
                      </a:r>
                      <a:r>
                        <a:rPr lang="fr-CA" sz="1800" b="1" baseline="0" dirty="0" smtClean="0"/>
                        <a:t> – cours de biologie</a:t>
                      </a:r>
                      <a:endParaRPr lang="fr-CA" dirty="0"/>
                    </a:p>
                  </a:txBody>
                  <a:tcPr/>
                </a:tc>
                <a:tc>
                  <a:txBody>
                    <a:bodyPr/>
                    <a:lstStyle/>
                    <a:p>
                      <a:r>
                        <a:rPr lang="fr-CA" sz="1800" b="1" dirty="0"/>
                        <a:t>Étape</a:t>
                      </a:r>
                      <a:r>
                        <a:rPr lang="fr-CA" sz="1800" b="1" baseline="0" dirty="0"/>
                        <a:t> 2 – Suggestions d’outils</a:t>
                      </a:r>
                    </a:p>
                    <a:p>
                      <a:pPr marL="285750" indent="-285750">
                        <a:buFont typeface="Arial" panose="020B0604020202020204" pitchFamily="34" charset="0"/>
                        <a:buChar char="•"/>
                      </a:pPr>
                      <a:endParaRPr lang="fr-CA" b="1" dirty="0" smtClean="0"/>
                    </a:p>
                    <a:p>
                      <a:pPr marL="285750" indent="-285750">
                        <a:buFont typeface="Arial" panose="020B0604020202020204" pitchFamily="34" charset="0"/>
                        <a:buChar char="•"/>
                      </a:pPr>
                      <a:r>
                        <a:rPr lang="fr-CA" b="1" dirty="0" smtClean="0"/>
                        <a:t>Outils</a:t>
                      </a:r>
                      <a:r>
                        <a:rPr lang="fr-CA" b="1" baseline="0" dirty="0" smtClean="0"/>
                        <a:t> avec contenu</a:t>
                      </a:r>
                      <a:r>
                        <a:rPr lang="fr-CA" b="1" dirty="0" smtClean="0"/>
                        <a:t> francophone :</a:t>
                      </a:r>
                    </a:p>
                    <a:p>
                      <a:pPr marL="628650" lvl="1" indent="-285750">
                        <a:buFont typeface="Arial" panose="020B0604020202020204" pitchFamily="34" charset="0"/>
                        <a:buChar char="•"/>
                      </a:pPr>
                      <a:r>
                        <a:rPr lang="fr-CA" b="1" dirty="0" smtClean="0">
                          <a:hlinkClick r:id="rId3"/>
                        </a:rPr>
                        <a:t>Ceres</a:t>
                      </a:r>
                      <a:endParaRPr lang="fr-CA" b="1" dirty="0" smtClean="0"/>
                    </a:p>
                    <a:p>
                      <a:pPr marL="628650" lvl="1" indent="-285750">
                        <a:buFont typeface="Arial" panose="020B0604020202020204" pitchFamily="34" charset="0"/>
                        <a:buChar char="•"/>
                      </a:pPr>
                      <a:r>
                        <a:rPr lang="fr-CA" b="1" dirty="0" smtClean="0">
                          <a:hlinkClick r:id="rId4"/>
                        </a:rPr>
                        <a:t>eCampus Ontario</a:t>
                      </a:r>
                      <a:endParaRPr lang="fr-CA" b="1" dirty="0" smtClean="0"/>
                    </a:p>
                  </a:txBody>
                  <a:tcPr/>
                </a:tc>
                <a:extLst>
                  <a:ext uri="{0D108BD9-81ED-4DB2-BD59-A6C34878D82A}">
                    <a16:rowId xmlns:a16="http://schemas.microsoft.com/office/drawing/2014/main" val="3863206791"/>
                  </a:ext>
                </a:extLst>
              </a:tr>
            </a:tbl>
          </a:graphicData>
        </a:graphic>
      </p:graphicFrame>
    </p:spTree>
    <p:extLst>
      <p:ext uri="{BB962C8B-B14F-4D97-AF65-F5344CB8AC3E}">
        <p14:creationId xmlns:p14="http://schemas.microsoft.com/office/powerpoint/2010/main" val="4171656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4"/>
          </p:nvPr>
        </p:nvSpPr>
        <p:spPr/>
        <p:txBody>
          <a:bodyPr/>
          <a:lstStyle/>
          <a:p>
            <a:r>
              <a:rPr lang="fr-CA" dirty="0" smtClean="0"/>
              <a:t>3. Recherche et 4. Évaluation, gestion</a:t>
            </a:r>
            <a:endParaRPr lang="fr-CA" dirty="0"/>
          </a:p>
        </p:txBody>
      </p:sp>
    </p:spTree>
    <p:extLst>
      <p:ext uri="{BB962C8B-B14F-4D97-AF65-F5344CB8AC3E}">
        <p14:creationId xmlns:p14="http://schemas.microsoft.com/office/powerpoint/2010/main" val="3804908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À retenir!</a:t>
            </a:r>
            <a:endParaRPr lang="fr-CA" dirty="0">
              <a:solidFill>
                <a:schemeClr val="accent2"/>
              </a:solidFill>
            </a:endParaRPr>
          </a:p>
        </p:txBody>
      </p:sp>
      <p:sp>
        <p:nvSpPr>
          <p:cNvPr id="3" name="Espace réservé du contenu 2"/>
          <p:cNvSpPr>
            <a:spLocks noGrp="1"/>
          </p:cNvSpPr>
          <p:nvPr>
            <p:ph idx="1"/>
          </p:nvPr>
        </p:nvSpPr>
        <p:spPr/>
        <p:txBody>
          <a:bodyPr/>
          <a:lstStyle/>
          <a:p>
            <a:r>
              <a:rPr lang="fr-CA" sz="3200" dirty="0" smtClean="0"/>
              <a:t>Importance de bien </a:t>
            </a:r>
            <a:r>
              <a:rPr lang="fr-CA" sz="3200" b="1" dirty="0" smtClean="0">
                <a:solidFill>
                  <a:srgbClr val="FF0000"/>
                </a:solidFill>
              </a:rPr>
              <a:t>cibler les bons outils </a:t>
            </a:r>
            <a:r>
              <a:rPr lang="fr-CA" sz="3200" dirty="0" smtClean="0"/>
              <a:t>en fonction de ses besoins de recherche.</a:t>
            </a:r>
          </a:p>
          <a:p>
            <a:r>
              <a:rPr lang="fr-CA" sz="3200" dirty="0" smtClean="0"/>
              <a:t>En général, on commence par des </a:t>
            </a:r>
            <a:r>
              <a:rPr lang="fr-CA" sz="3200" b="1" dirty="0" smtClean="0">
                <a:solidFill>
                  <a:srgbClr val="FF0000"/>
                </a:solidFill>
              </a:rPr>
              <a:t>termes génériques</a:t>
            </a:r>
            <a:r>
              <a:rPr lang="fr-CA" sz="3200" dirty="0" smtClean="0"/>
              <a:t> et on précise avec les </a:t>
            </a:r>
            <a:r>
              <a:rPr lang="fr-CA" sz="3200" b="1" dirty="0" smtClean="0">
                <a:solidFill>
                  <a:srgbClr val="FF0000"/>
                </a:solidFill>
              </a:rPr>
              <a:t>filtres</a:t>
            </a:r>
            <a:r>
              <a:rPr lang="fr-CA" sz="3200" dirty="0" smtClean="0"/>
              <a:t>.</a:t>
            </a:r>
          </a:p>
          <a:p>
            <a:r>
              <a:rPr lang="fr-CA" sz="3200" dirty="0" smtClean="0"/>
              <a:t>Prendre le temps de </a:t>
            </a:r>
            <a:r>
              <a:rPr lang="fr-CA" sz="3200" b="1" dirty="0" smtClean="0">
                <a:solidFill>
                  <a:srgbClr val="FF0000"/>
                </a:solidFill>
              </a:rPr>
              <a:t>valider la licence </a:t>
            </a:r>
            <a:r>
              <a:rPr lang="fr-CA" sz="3200" dirty="0" smtClean="0"/>
              <a:t>des documents trouvés.</a:t>
            </a:r>
          </a:p>
          <a:p>
            <a:r>
              <a:rPr lang="fr-CA" sz="3200" dirty="0" smtClean="0"/>
              <a:t>Bien </a:t>
            </a:r>
            <a:r>
              <a:rPr lang="fr-CA" sz="3200" b="1" dirty="0" smtClean="0">
                <a:solidFill>
                  <a:srgbClr val="FF0000"/>
                </a:solidFill>
              </a:rPr>
              <a:t>évaluer</a:t>
            </a:r>
            <a:r>
              <a:rPr lang="fr-CA" sz="3200" dirty="0" smtClean="0"/>
              <a:t> les REL trouvées, les </a:t>
            </a:r>
            <a:r>
              <a:rPr lang="fr-CA" sz="3200" b="1" dirty="0" smtClean="0">
                <a:solidFill>
                  <a:srgbClr val="FF0000"/>
                </a:solidFill>
              </a:rPr>
              <a:t>gérer</a:t>
            </a:r>
            <a:r>
              <a:rPr lang="fr-CA" sz="3200" dirty="0" smtClean="0"/>
              <a:t> efficacement (</a:t>
            </a:r>
            <a:r>
              <a:rPr lang="fr-CA" sz="3200" dirty="0" err="1" smtClean="0"/>
              <a:t>Zotero</a:t>
            </a:r>
            <a:r>
              <a:rPr lang="fr-CA" sz="3200" dirty="0" smtClean="0"/>
              <a:t>, </a:t>
            </a:r>
            <a:r>
              <a:rPr lang="fr-CA" sz="3200" dirty="0" err="1" smtClean="0"/>
              <a:t>EndNote</a:t>
            </a:r>
            <a:r>
              <a:rPr lang="fr-CA" sz="3200" dirty="0" smtClean="0"/>
              <a:t>…) et surtout les </a:t>
            </a:r>
            <a:r>
              <a:rPr lang="fr-CA" sz="3200" b="1" dirty="0" smtClean="0">
                <a:solidFill>
                  <a:srgbClr val="FF0000"/>
                </a:solidFill>
              </a:rPr>
              <a:t>citer</a:t>
            </a:r>
            <a:r>
              <a:rPr lang="fr-CA" sz="3200" dirty="0" smtClean="0"/>
              <a:t> correctement! </a:t>
            </a:r>
          </a:p>
          <a:p>
            <a:endParaRPr lang="fr-CA" dirty="0"/>
          </a:p>
        </p:txBody>
      </p:sp>
    </p:spTree>
    <p:extLst>
      <p:ext uri="{BB962C8B-B14F-4D97-AF65-F5344CB8AC3E}">
        <p14:creationId xmlns:p14="http://schemas.microsoft.com/office/powerpoint/2010/main" val="3894167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fr-CA" b="1" smtClean="0"/>
              <a:t>Merci</a:t>
            </a:r>
          </a:p>
          <a:p>
            <a:r>
              <a:rPr lang="fr-CA" b="1" smtClean="0"/>
              <a:t>Questions?</a:t>
            </a:r>
            <a:endParaRPr lang="fr-CA" b="1"/>
          </a:p>
        </p:txBody>
      </p:sp>
    </p:spTree>
    <p:extLst>
      <p:ext uri="{BB962C8B-B14F-4D97-AF65-F5344CB8AC3E}">
        <p14:creationId xmlns:p14="http://schemas.microsoft.com/office/powerpoint/2010/main" val="118583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616293" y="3004457"/>
            <a:ext cx="7899057" cy="1332593"/>
          </a:xfrm>
        </p:spPr>
        <p:txBody>
          <a:bodyPr>
            <a:normAutofit/>
          </a:bodyPr>
          <a:lstStyle/>
          <a:p>
            <a:r>
              <a:rPr lang="fr-CA" dirty="0"/>
              <a:t>Définitions et concepts de </a:t>
            </a:r>
            <a:r>
              <a:rPr lang="fr-CA" dirty="0" smtClean="0"/>
              <a:t>base</a:t>
            </a:r>
            <a:endParaRPr lang="fr-CA" dirty="0"/>
          </a:p>
        </p:txBody>
      </p:sp>
    </p:spTree>
    <p:extLst>
      <p:ext uri="{BB962C8B-B14F-4D97-AF65-F5344CB8AC3E}">
        <p14:creationId xmlns:p14="http://schemas.microsoft.com/office/powerpoint/2010/main" val="262467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ressources éducatives libres sont…</a:t>
            </a:r>
            <a:endParaRPr lang="fr-CA"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CA" sz="2800" dirty="0"/>
              <a:t>« </a:t>
            </a:r>
            <a:r>
              <a:rPr lang="fr-CA" sz="2800" dirty="0" smtClean="0"/>
              <a:t>…des </a:t>
            </a:r>
            <a:r>
              <a:rPr lang="fr-CA" sz="2800" dirty="0"/>
              <a:t>matériels d’enseignement, d’apprentissage ou de recherche appartenant au </a:t>
            </a:r>
            <a:r>
              <a:rPr lang="fr-CA" sz="2800" b="1" dirty="0">
                <a:solidFill>
                  <a:schemeClr val="accent1">
                    <a:lumMod val="75000"/>
                  </a:schemeClr>
                </a:solidFill>
              </a:rPr>
              <a:t>domaine public </a:t>
            </a:r>
            <a:r>
              <a:rPr lang="fr-CA" sz="2800" dirty="0"/>
              <a:t>ou publiés avec une </a:t>
            </a:r>
            <a:r>
              <a:rPr lang="fr-CA" sz="2800" b="1" dirty="0">
                <a:solidFill>
                  <a:schemeClr val="accent1">
                    <a:lumMod val="75000"/>
                  </a:schemeClr>
                </a:solidFill>
              </a:rPr>
              <a:t>licence</a:t>
            </a:r>
            <a:r>
              <a:rPr lang="fr-CA" sz="2800" dirty="0"/>
              <a:t> de propriété intellectuelle permettant leur </a:t>
            </a:r>
            <a:r>
              <a:rPr lang="fr-CA" sz="2800" dirty="0">
                <a:solidFill>
                  <a:srgbClr val="FF0000"/>
                </a:solidFill>
              </a:rPr>
              <a:t>utilisation</a:t>
            </a:r>
            <a:r>
              <a:rPr lang="fr-CA" sz="2800" dirty="0"/>
              <a:t>, </a:t>
            </a:r>
            <a:r>
              <a:rPr lang="fr-CA" sz="2800" dirty="0">
                <a:solidFill>
                  <a:srgbClr val="FF0000"/>
                </a:solidFill>
              </a:rPr>
              <a:t>adaptation</a:t>
            </a:r>
            <a:r>
              <a:rPr lang="fr-CA" sz="2800" dirty="0"/>
              <a:t> et </a:t>
            </a:r>
            <a:r>
              <a:rPr lang="fr-CA" sz="2800" dirty="0">
                <a:solidFill>
                  <a:srgbClr val="FF0000"/>
                </a:solidFill>
              </a:rPr>
              <a:t>distribution</a:t>
            </a:r>
            <a:r>
              <a:rPr lang="fr-CA" sz="2800" dirty="0"/>
              <a:t> à titre </a:t>
            </a:r>
            <a:r>
              <a:rPr lang="fr-CA" sz="2800" dirty="0">
                <a:solidFill>
                  <a:srgbClr val="FF0000"/>
                </a:solidFill>
              </a:rPr>
              <a:t>gratuit</a:t>
            </a:r>
            <a:r>
              <a:rPr lang="fr-CA" sz="2800" dirty="0"/>
              <a:t>. </a:t>
            </a:r>
            <a:r>
              <a:rPr lang="fr-CA" sz="2800" dirty="0" smtClean="0"/>
              <a:t>»</a:t>
            </a:r>
          </a:p>
          <a:p>
            <a:pPr marL="0" indent="0">
              <a:buNone/>
            </a:pPr>
            <a:r>
              <a:rPr lang="fr-CA" sz="2800" dirty="0"/>
              <a:t>	</a:t>
            </a:r>
            <a:r>
              <a:rPr lang="fr-CA" sz="2800" dirty="0" smtClean="0"/>
              <a:t>						UNESCO</a:t>
            </a:r>
          </a:p>
          <a:p>
            <a:pPr marL="0" indent="0">
              <a:buNone/>
            </a:pPr>
            <a:endParaRPr lang="fr-CA" sz="2800" dirty="0"/>
          </a:p>
          <a:p>
            <a:pPr marL="0" indent="0">
              <a:buNone/>
            </a:pPr>
            <a:r>
              <a:rPr lang="fr-CA" sz="2800" dirty="0" smtClean="0"/>
              <a:t>Ressources éducatives numériques (REN) VS REL:</a:t>
            </a:r>
          </a:p>
          <a:p>
            <a:r>
              <a:rPr lang="fr-CA" sz="2800" dirty="0" smtClean="0"/>
              <a:t>REN : toutes licences</a:t>
            </a:r>
          </a:p>
          <a:p>
            <a:r>
              <a:rPr lang="fr-CA" sz="2800" dirty="0" smtClean="0"/>
              <a:t>En théorie, les REL ne sont pas uniquement numériques.</a:t>
            </a:r>
          </a:p>
          <a:p>
            <a:pPr marL="0" indent="0">
              <a:buNone/>
            </a:pPr>
            <a:endParaRPr lang="fr-CA" sz="2800" dirty="0"/>
          </a:p>
        </p:txBody>
      </p:sp>
    </p:spTree>
    <p:extLst>
      <p:ext uri="{BB962C8B-B14F-4D97-AF65-F5344CB8AC3E}">
        <p14:creationId xmlns:p14="http://schemas.microsoft.com/office/powerpoint/2010/main" val="367790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Les licences </a:t>
            </a:r>
            <a:r>
              <a:rPr lang="fr-CA" dirty="0" err="1" smtClean="0">
                <a:solidFill>
                  <a:schemeClr val="accent2"/>
                </a:solidFill>
              </a:rPr>
              <a:t>Creatives</a:t>
            </a:r>
            <a:r>
              <a:rPr lang="fr-CA" dirty="0" smtClean="0">
                <a:solidFill>
                  <a:schemeClr val="accent2"/>
                </a:solidFill>
              </a:rPr>
              <a:t> Commons</a:t>
            </a:r>
            <a:endParaRPr lang="fr-CA" dirty="0"/>
          </a:p>
        </p:txBody>
      </p:sp>
      <p:pic>
        <p:nvPicPr>
          <p:cNvPr id="4" name="Espace réservé du contenu 3"/>
          <p:cNvPicPr>
            <a:picLocks noGrp="1" noChangeAspect="1"/>
          </p:cNvPicPr>
          <p:nvPr>
            <p:ph idx="1"/>
          </p:nvPr>
        </p:nvPicPr>
        <p:blipFill>
          <a:blip r:embed="rId3"/>
          <a:stretch>
            <a:fillRect/>
          </a:stretch>
        </p:blipFill>
        <p:spPr>
          <a:xfrm>
            <a:off x="628649" y="1293962"/>
            <a:ext cx="7704467" cy="4813540"/>
          </a:xfrm>
          <a:prstGeom prst="rect">
            <a:avLst/>
          </a:prstGeom>
        </p:spPr>
      </p:pic>
      <p:sp>
        <p:nvSpPr>
          <p:cNvPr id="5" name="ZoneTexte 4"/>
          <p:cNvSpPr txBox="1"/>
          <p:nvPr/>
        </p:nvSpPr>
        <p:spPr>
          <a:xfrm>
            <a:off x="845388" y="6107502"/>
            <a:ext cx="7970807" cy="369332"/>
          </a:xfrm>
          <a:prstGeom prst="rect">
            <a:avLst/>
          </a:prstGeom>
          <a:noFill/>
        </p:spPr>
        <p:txBody>
          <a:bodyPr wrap="square" rtlCol="0">
            <a:spAutoFit/>
          </a:bodyPr>
          <a:lstStyle/>
          <a:p>
            <a:r>
              <a:rPr lang="fr-CA" dirty="0" smtClean="0"/>
              <a:t>« </a:t>
            </a:r>
            <a:r>
              <a:rPr lang="fr-CA" dirty="0" smtClean="0">
                <a:hlinkClick r:id="rId4"/>
              </a:rPr>
              <a:t>Les licences </a:t>
            </a:r>
            <a:r>
              <a:rPr lang="fr-CA" dirty="0" err="1" smtClean="0">
                <a:hlinkClick r:id="rId4"/>
              </a:rPr>
              <a:t>Creatives</a:t>
            </a:r>
            <a:r>
              <a:rPr lang="fr-CA" dirty="0" smtClean="0">
                <a:hlinkClick r:id="rId4"/>
              </a:rPr>
              <a:t> Commons</a:t>
            </a:r>
            <a:r>
              <a:rPr lang="fr-CA" dirty="0" smtClean="0"/>
              <a:t> » par la </a:t>
            </a:r>
            <a:r>
              <a:rPr lang="fr-CA" dirty="0" err="1" smtClean="0">
                <a:hlinkClick r:id="rId5"/>
              </a:rPr>
              <a:t>fabriqueREL</a:t>
            </a:r>
            <a:r>
              <a:rPr lang="fr-CA" dirty="0" smtClean="0"/>
              <a:t> sous licence </a:t>
            </a:r>
            <a:r>
              <a:rPr lang="fr-CA" dirty="0" smtClean="0">
                <a:hlinkClick r:id="rId6"/>
              </a:rPr>
              <a:t>CC-BY 4.0</a:t>
            </a:r>
            <a:endParaRPr lang="fr-CA" dirty="0"/>
          </a:p>
        </p:txBody>
      </p:sp>
    </p:spTree>
    <p:extLst>
      <p:ext uri="{BB962C8B-B14F-4D97-AF65-F5344CB8AC3E}">
        <p14:creationId xmlns:p14="http://schemas.microsoft.com/office/powerpoint/2010/main" val="2839581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Types de documents pouvant être une REL</a:t>
            </a:r>
            <a:endParaRPr lang="fr-CA" dirty="0"/>
          </a:p>
        </p:txBody>
      </p:sp>
      <p:pic>
        <p:nvPicPr>
          <p:cNvPr id="4" name="Espace réservé du contenu 3"/>
          <p:cNvPicPr>
            <a:picLocks noGrp="1" noChangeAspect="1"/>
          </p:cNvPicPr>
          <p:nvPr>
            <p:ph idx="1"/>
          </p:nvPr>
        </p:nvPicPr>
        <p:blipFill>
          <a:blip r:embed="rId2"/>
          <a:stretch>
            <a:fillRect/>
          </a:stretch>
        </p:blipFill>
        <p:spPr>
          <a:xfrm>
            <a:off x="923517" y="1690689"/>
            <a:ext cx="2124075" cy="2266950"/>
          </a:xfrm>
          <a:prstGeom prst="rect">
            <a:avLst/>
          </a:prstGeom>
        </p:spPr>
      </p:pic>
      <p:pic>
        <p:nvPicPr>
          <p:cNvPr id="5" name="Image 4"/>
          <p:cNvPicPr>
            <a:picLocks noChangeAspect="1"/>
          </p:cNvPicPr>
          <p:nvPr/>
        </p:nvPicPr>
        <p:blipFill>
          <a:blip r:embed="rId3"/>
          <a:stretch>
            <a:fillRect/>
          </a:stretch>
        </p:blipFill>
        <p:spPr>
          <a:xfrm>
            <a:off x="2632609" y="3957639"/>
            <a:ext cx="1390650" cy="1885950"/>
          </a:xfrm>
          <a:prstGeom prst="rect">
            <a:avLst/>
          </a:prstGeom>
        </p:spPr>
      </p:pic>
      <p:pic>
        <p:nvPicPr>
          <p:cNvPr id="6" name="Image 5"/>
          <p:cNvPicPr>
            <a:picLocks noChangeAspect="1"/>
          </p:cNvPicPr>
          <p:nvPr/>
        </p:nvPicPr>
        <p:blipFill>
          <a:blip r:embed="rId4"/>
          <a:stretch>
            <a:fillRect/>
          </a:stretch>
        </p:blipFill>
        <p:spPr>
          <a:xfrm>
            <a:off x="3652633" y="1466986"/>
            <a:ext cx="1419225" cy="1990725"/>
          </a:xfrm>
          <a:prstGeom prst="rect">
            <a:avLst/>
          </a:prstGeom>
        </p:spPr>
      </p:pic>
      <p:pic>
        <p:nvPicPr>
          <p:cNvPr id="7" name="Image 6"/>
          <p:cNvPicPr>
            <a:picLocks noChangeAspect="1"/>
          </p:cNvPicPr>
          <p:nvPr/>
        </p:nvPicPr>
        <p:blipFill>
          <a:blip r:embed="rId5"/>
          <a:stretch>
            <a:fillRect/>
          </a:stretch>
        </p:blipFill>
        <p:spPr>
          <a:xfrm>
            <a:off x="4756684" y="3926024"/>
            <a:ext cx="2095500" cy="1885950"/>
          </a:xfrm>
          <a:prstGeom prst="rect">
            <a:avLst/>
          </a:prstGeom>
        </p:spPr>
      </p:pic>
      <p:pic>
        <p:nvPicPr>
          <p:cNvPr id="8" name="Image 7"/>
          <p:cNvPicPr>
            <a:picLocks noChangeAspect="1"/>
          </p:cNvPicPr>
          <p:nvPr/>
        </p:nvPicPr>
        <p:blipFill>
          <a:blip r:embed="rId6"/>
          <a:stretch>
            <a:fillRect/>
          </a:stretch>
        </p:blipFill>
        <p:spPr>
          <a:xfrm>
            <a:off x="6440533" y="1526450"/>
            <a:ext cx="1409700" cy="2181225"/>
          </a:xfrm>
          <a:prstGeom prst="rect">
            <a:avLst/>
          </a:prstGeom>
        </p:spPr>
      </p:pic>
      <p:sp>
        <p:nvSpPr>
          <p:cNvPr id="9" name="ZoneTexte 8"/>
          <p:cNvSpPr txBox="1"/>
          <p:nvPr/>
        </p:nvSpPr>
        <p:spPr>
          <a:xfrm>
            <a:off x="923517" y="5843589"/>
            <a:ext cx="7724094" cy="646331"/>
          </a:xfrm>
          <a:prstGeom prst="rect">
            <a:avLst/>
          </a:prstGeom>
          <a:noFill/>
        </p:spPr>
        <p:txBody>
          <a:bodyPr wrap="square" rtlCol="0">
            <a:spAutoFit/>
          </a:bodyPr>
          <a:lstStyle/>
          <a:p>
            <a:r>
              <a:rPr lang="fr-CA" dirty="0" smtClean="0"/>
              <a:t>Extrait de l’infographie « </a:t>
            </a:r>
            <a:r>
              <a:rPr lang="fr-CA" dirty="0" smtClean="0">
                <a:hlinkClick r:id="rId7"/>
              </a:rPr>
              <a:t>Qu’est-ce qu’une REL?</a:t>
            </a:r>
            <a:r>
              <a:rPr lang="fr-CA" dirty="0" smtClean="0"/>
              <a:t> » par </a:t>
            </a:r>
            <a:r>
              <a:rPr lang="fr-CA" dirty="0"/>
              <a:t>la </a:t>
            </a:r>
            <a:r>
              <a:rPr lang="fr-CA" dirty="0" err="1">
                <a:hlinkClick r:id="rId8"/>
              </a:rPr>
              <a:t>fabriqueREL</a:t>
            </a:r>
            <a:r>
              <a:rPr lang="fr-CA" dirty="0"/>
              <a:t> sous licence </a:t>
            </a:r>
            <a:r>
              <a:rPr lang="fr-CA" dirty="0">
                <a:hlinkClick r:id="rId9"/>
              </a:rPr>
              <a:t>CC-BY 4.0</a:t>
            </a:r>
            <a:endParaRPr lang="fr-CA" dirty="0"/>
          </a:p>
        </p:txBody>
      </p:sp>
    </p:spTree>
    <p:extLst>
      <p:ext uri="{BB962C8B-B14F-4D97-AF65-F5344CB8AC3E}">
        <p14:creationId xmlns:p14="http://schemas.microsoft.com/office/powerpoint/2010/main" val="2910955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accent2"/>
                </a:solidFill>
              </a:rPr>
              <a:t>Libre de droit (</a:t>
            </a:r>
            <a:r>
              <a:rPr lang="fr-CA" dirty="0" err="1">
                <a:solidFill>
                  <a:schemeClr val="accent2"/>
                </a:solidFill>
              </a:rPr>
              <a:t>royalty</a:t>
            </a:r>
            <a:r>
              <a:rPr lang="fr-CA" dirty="0">
                <a:solidFill>
                  <a:schemeClr val="accent2"/>
                </a:solidFill>
              </a:rPr>
              <a:t> free)</a:t>
            </a:r>
            <a:endParaRPr lang="fr-CA" dirty="0"/>
          </a:p>
        </p:txBody>
      </p:sp>
      <p:sp>
        <p:nvSpPr>
          <p:cNvPr id="3" name="Espace réservé du contenu 2"/>
          <p:cNvSpPr>
            <a:spLocks noGrp="1"/>
          </p:cNvSpPr>
          <p:nvPr>
            <p:ph idx="1"/>
          </p:nvPr>
        </p:nvSpPr>
        <p:spPr/>
        <p:txBody>
          <a:bodyPr>
            <a:normAutofit fontScale="85000" lnSpcReduction="20000"/>
          </a:bodyPr>
          <a:lstStyle/>
          <a:p>
            <a:pPr>
              <a:lnSpc>
                <a:spcPct val="150000"/>
              </a:lnSpc>
            </a:pPr>
            <a:r>
              <a:rPr lang="fr-CA" b="1" dirty="0"/>
              <a:t>Surtout utilisé pour les </a:t>
            </a:r>
            <a:r>
              <a:rPr lang="fr-CA" b="1" dirty="0" smtClean="0"/>
              <a:t>images et enregistrements sonores/musique.</a:t>
            </a:r>
            <a:endParaRPr lang="fr-CA" b="1" dirty="0"/>
          </a:p>
          <a:p>
            <a:pPr>
              <a:lnSpc>
                <a:spcPct val="150000"/>
              </a:lnSpc>
            </a:pPr>
            <a:r>
              <a:rPr lang="fr-CA" b="1" dirty="0">
                <a:solidFill>
                  <a:srgbClr val="FF0000"/>
                </a:solidFill>
              </a:rPr>
              <a:t>Attention! </a:t>
            </a:r>
            <a:r>
              <a:rPr lang="fr-CA" b="1" dirty="0"/>
              <a:t>N’est pas égal à « </a:t>
            </a:r>
            <a:r>
              <a:rPr lang="fr-CA" b="1" dirty="0">
                <a:solidFill>
                  <a:srgbClr val="FF0000"/>
                </a:solidFill>
              </a:rPr>
              <a:t>domaine public </a:t>
            </a:r>
            <a:r>
              <a:rPr lang="fr-CA" b="1" dirty="0"/>
              <a:t>». </a:t>
            </a:r>
            <a:r>
              <a:rPr lang="fr-CA" b="1" dirty="0" smtClean="0"/>
              <a:t>Voir les conditions de la licence. Définition </a:t>
            </a:r>
            <a:r>
              <a:rPr lang="fr-CA" b="1" dirty="0"/>
              <a:t>proposée par le Bureau du droit d’auteur de l’Université Laval :</a:t>
            </a:r>
          </a:p>
          <a:p>
            <a:pPr>
              <a:lnSpc>
                <a:spcPct val="150000"/>
              </a:lnSpc>
            </a:pPr>
            <a:r>
              <a:rPr lang="fr-CA" dirty="0"/>
              <a:t>« Les termes «libre de droits» ou «</a:t>
            </a:r>
            <a:r>
              <a:rPr lang="fr-CA" dirty="0" err="1"/>
              <a:t>royalty</a:t>
            </a:r>
            <a:r>
              <a:rPr lang="fr-CA" dirty="0"/>
              <a:t>-free» ne signifient pas qu’on peut utiliser gratuitement l’image. Ces termes signifient que vous ne devez pas payer à chacune des utilisations ni verser de redevances à l’auteur une fois que vous avez acquis l’image. Donc, l’image est toujours protégée par le droit d’auteur et il faut acquitter les frais de la licence permettant l’utilisation auprès de la compagnie. </a:t>
            </a:r>
            <a:r>
              <a:rPr lang="fr-CA" dirty="0" smtClean="0"/>
              <a:t>»</a:t>
            </a:r>
            <a:br>
              <a:rPr lang="fr-CA" dirty="0" smtClean="0"/>
            </a:br>
            <a:r>
              <a:rPr lang="fr-CA" dirty="0" smtClean="0"/>
              <a:t>				</a:t>
            </a:r>
            <a:r>
              <a:rPr lang="fr-CA" sz="1500" b="1" dirty="0" smtClean="0"/>
              <a:t>Source </a:t>
            </a:r>
            <a:r>
              <a:rPr lang="fr-CA" sz="1500" b="1" dirty="0"/>
              <a:t>:  </a:t>
            </a:r>
            <a:r>
              <a:rPr lang="fr-CA" sz="1500" b="1" dirty="0">
                <a:hlinkClick r:id="rId3"/>
              </a:rPr>
              <a:t>Site </a:t>
            </a:r>
            <a:r>
              <a:rPr lang="fr-CA" sz="1500" b="1" dirty="0" smtClean="0">
                <a:hlinkClick r:id="rId3"/>
              </a:rPr>
              <a:t>web du </a:t>
            </a:r>
            <a:r>
              <a:rPr lang="fr-CA" sz="1500" b="1" dirty="0">
                <a:hlinkClick r:id="rId3"/>
              </a:rPr>
              <a:t>Bureau du droit d’auteur de l’</a:t>
            </a:r>
            <a:r>
              <a:rPr lang="fr-CA" sz="1500" b="1" dirty="0" err="1">
                <a:hlinkClick r:id="rId3"/>
              </a:rPr>
              <a:t>ULaval</a:t>
            </a:r>
            <a:endParaRPr lang="fr-CA" sz="1500" b="1" dirty="0"/>
          </a:p>
          <a:p>
            <a:endParaRPr lang="fr-CA" dirty="0"/>
          </a:p>
        </p:txBody>
      </p:sp>
    </p:spTree>
    <p:extLst>
      <p:ext uri="{BB962C8B-B14F-4D97-AF65-F5344CB8AC3E}">
        <p14:creationId xmlns:p14="http://schemas.microsoft.com/office/powerpoint/2010/main" val="2208344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2"/>
                </a:solidFill>
              </a:rPr>
              <a:t>Libre accès</a:t>
            </a:r>
            <a:endParaRPr lang="fr-CA" dirty="0">
              <a:solidFill>
                <a:schemeClr val="accent2"/>
              </a:solidFill>
            </a:endParaRPr>
          </a:p>
        </p:txBody>
      </p:sp>
      <p:sp>
        <p:nvSpPr>
          <p:cNvPr id="3" name="Espace réservé du contenu 2"/>
          <p:cNvSpPr>
            <a:spLocks noGrp="1"/>
          </p:cNvSpPr>
          <p:nvPr>
            <p:ph idx="1"/>
          </p:nvPr>
        </p:nvSpPr>
        <p:spPr/>
        <p:txBody>
          <a:bodyPr>
            <a:normAutofit fontScale="70000" lnSpcReduction="20000"/>
          </a:bodyPr>
          <a:lstStyle/>
          <a:p>
            <a:pPr marL="0" indent="0">
              <a:lnSpc>
                <a:spcPct val="150000"/>
              </a:lnSpc>
              <a:buNone/>
            </a:pPr>
            <a:r>
              <a:rPr lang="fr-FR" altLang="fr-FR" sz="2400" dirty="0" smtClean="0">
                <a:latin typeface="Arial" panose="020B0604020202020204" pitchFamily="34" charset="0"/>
              </a:rPr>
              <a:t>« Il </a:t>
            </a:r>
            <a:r>
              <a:rPr lang="fr-FR" altLang="fr-FR" sz="2400" dirty="0">
                <a:latin typeface="Arial" panose="020B0604020202020204" pitchFamily="34" charset="0"/>
              </a:rPr>
              <a:t>n’y a pas de consensus sur cette définition mais de manière générale, ce mouvement a pour but de donner </a:t>
            </a:r>
            <a:r>
              <a:rPr lang="fr-FR" altLang="fr-FR" sz="2400" b="1" dirty="0">
                <a:latin typeface="Arial" panose="020B0604020202020204" pitchFamily="34" charset="0"/>
              </a:rPr>
              <a:t>accès en ligne gratuitement aux publications scientifiques</a:t>
            </a:r>
            <a:r>
              <a:rPr lang="fr-FR" altLang="fr-FR" sz="2400" dirty="0">
                <a:latin typeface="Arial" panose="020B0604020202020204" pitchFamily="34" charset="0"/>
              </a:rPr>
              <a:t>, avec </a:t>
            </a:r>
            <a:r>
              <a:rPr lang="fr-FR" altLang="fr-FR" sz="2400" b="1" dirty="0">
                <a:latin typeface="Arial" panose="020B0604020202020204" pitchFamily="34" charset="0"/>
              </a:rPr>
              <a:t>licence libre ou pas</a:t>
            </a:r>
            <a:r>
              <a:rPr lang="fr-FR" altLang="fr-FR" sz="2400" dirty="0">
                <a:latin typeface="Arial" panose="020B0604020202020204" pitchFamily="34" charset="0"/>
              </a:rPr>
              <a:t>. Au départ, on a surtout ciblé les articles scientifiques mais maintenant on semble vouloir intégrer l’ensemble des types de documents scientifiques. Ainsi, on pourrait en déduire que les REL font partie du mouvement du libre accès mais qu’à l’inverse, </a:t>
            </a:r>
            <a:r>
              <a:rPr lang="fr-FR" altLang="fr-FR" sz="2400" dirty="0">
                <a:solidFill>
                  <a:srgbClr val="FF0000"/>
                </a:solidFill>
                <a:latin typeface="Arial" panose="020B0604020202020204" pitchFamily="34" charset="0"/>
              </a:rPr>
              <a:t>tout ce qui est en libre accès n’est pas nécessairement une REL</a:t>
            </a:r>
            <a:r>
              <a:rPr lang="fr-FR" altLang="fr-FR" sz="2400" dirty="0">
                <a:latin typeface="Arial" panose="020B0604020202020204" pitchFamily="34" charset="0"/>
              </a:rPr>
              <a:t>. Donc, si vous trouvez un outil de recherche avec ressources en libre accès, assurez-vous de vérifier que la licence des ressources correspond à votre besoin</a:t>
            </a:r>
            <a:r>
              <a:rPr lang="fr-FR" altLang="fr-FR" sz="2400" dirty="0" smtClean="0">
                <a:latin typeface="Arial" panose="020B0604020202020204" pitchFamily="34" charset="0"/>
              </a:rPr>
              <a:t>. »</a:t>
            </a:r>
            <a:r>
              <a:rPr lang="fr-FR" altLang="fr-FR" sz="2400" dirty="0">
                <a:latin typeface="Arial" panose="020B0604020202020204" pitchFamily="34" charset="0"/>
              </a:rPr>
              <a:t>   </a:t>
            </a:r>
          </a:p>
          <a:p>
            <a:pPr marL="0" indent="0">
              <a:lnSpc>
                <a:spcPct val="150000"/>
              </a:lnSpc>
              <a:buNone/>
            </a:pPr>
            <a:r>
              <a:rPr lang="fr-CA" sz="2400" b="1" dirty="0" smtClean="0"/>
              <a:t>					Source </a:t>
            </a:r>
            <a:r>
              <a:rPr lang="fr-CA" sz="2400" b="1" dirty="0"/>
              <a:t>:  </a:t>
            </a:r>
            <a:r>
              <a:rPr lang="fr-CA" sz="2400" b="1" dirty="0">
                <a:hlinkClick r:id="rId3"/>
              </a:rPr>
              <a:t>site </a:t>
            </a:r>
            <a:r>
              <a:rPr lang="fr-CA" sz="2400" b="1" dirty="0" smtClean="0">
                <a:hlinkClick r:id="rId3"/>
              </a:rPr>
              <a:t>web de </a:t>
            </a:r>
            <a:r>
              <a:rPr lang="fr-CA" sz="2400" b="1" dirty="0">
                <a:hlinkClick r:id="rId3"/>
              </a:rPr>
              <a:t>la </a:t>
            </a:r>
            <a:r>
              <a:rPr lang="fr-CA" sz="2400" b="1" dirty="0" err="1">
                <a:hlinkClick r:id="rId3"/>
              </a:rPr>
              <a:t>fabriqueREL</a:t>
            </a:r>
            <a:endParaRPr lang="fr-CA" sz="2400" b="1" dirty="0"/>
          </a:p>
          <a:p>
            <a:endParaRPr lang="fr-CA" dirty="0"/>
          </a:p>
        </p:txBody>
      </p:sp>
    </p:spTree>
    <p:extLst>
      <p:ext uri="{BB962C8B-B14F-4D97-AF65-F5344CB8AC3E}">
        <p14:creationId xmlns:p14="http://schemas.microsoft.com/office/powerpoint/2010/main" val="3765590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616293" y="2808514"/>
            <a:ext cx="7899057" cy="1528536"/>
          </a:xfrm>
        </p:spPr>
        <p:txBody>
          <a:bodyPr>
            <a:normAutofit/>
          </a:bodyPr>
          <a:lstStyle/>
          <a:p>
            <a:r>
              <a:rPr lang="fr-CA" dirty="0" smtClean="0"/>
              <a:t>Méthodologie de recherche</a:t>
            </a:r>
            <a:endParaRPr lang="fr-CA" dirty="0"/>
          </a:p>
        </p:txBody>
      </p:sp>
    </p:spTree>
    <p:extLst>
      <p:ext uri="{BB962C8B-B14F-4D97-AF65-F5344CB8AC3E}">
        <p14:creationId xmlns:p14="http://schemas.microsoft.com/office/powerpoint/2010/main" val="35483169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Bibliothèques UdeM">
      <a:dk1>
        <a:srgbClr val="232326"/>
      </a:dk1>
      <a:lt1>
        <a:sysClr val="window" lastClr="FFFFFF"/>
      </a:lt1>
      <a:dk2>
        <a:srgbClr val="39393F"/>
      </a:dk2>
      <a:lt2>
        <a:srgbClr val="E4E9FD"/>
      </a:lt2>
      <a:accent1>
        <a:srgbClr val="0047B6"/>
      </a:accent1>
      <a:accent2>
        <a:srgbClr val="EB690B"/>
      </a:accent2>
      <a:accent3>
        <a:srgbClr val="8CC63F"/>
      </a:accent3>
      <a:accent4>
        <a:srgbClr val="D0D0E5"/>
      </a:accent4>
      <a:accent5>
        <a:srgbClr val="FFD200"/>
      </a:accent5>
      <a:accent6>
        <a:srgbClr val="7CB135"/>
      </a:accent6>
      <a:hlink>
        <a:srgbClr val="C73489"/>
      </a:hlink>
      <a:folHlink>
        <a:srgbClr val="EE3224"/>
      </a:folHlink>
    </a:clrScheme>
    <a:fontScheme name="Personnalisé 3">
      <a:majorFont>
        <a:latin typeface="Gotham Narrow Book"/>
        <a:ea typeface=""/>
        <a:cs typeface=""/>
      </a:majorFont>
      <a:minorFont>
        <a:latin typeface="Gotham Narro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barit-presentation-2019-4x3.potx" id="{F1923F09-BF0D-49BF-95A5-563D95EC79CE}" vid="{D4EBFC5D-7C90-4A50-9708-51D0BAA5F3C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E0C4CD0AB43B40B067E9DCD7AF9914" ma:contentTypeVersion="13" ma:contentTypeDescription="Crée un document." ma:contentTypeScope="" ma:versionID="d24d128d23a53b87fd32972698fce17b">
  <xsd:schema xmlns:xsd="http://www.w3.org/2001/XMLSchema" xmlns:xs="http://www.w3.org/2001/XMLSchema" xmlns:p="http://schemas.microsoft.com/office/2006/metadata/properties" xmlns:ns3="dd933795-c190-465c-a3b7-51cc7cf3821b" xmlns:ns4="b555a7b5-dcac-4912-abba-998c235473d7" targetNamespace="http://schemas.microsoft.com/office/2006/metadata/properties" ma:root="true" ma:fieldsID="a44c0e0afeee096ee56c09654cc419e9" ns3:_="" ns4:_="">
    <xsd:import namespace="dd933795-c190-465c-a3b7-51cc7cf3821b"/>
    <xsd:import namespace="b555a7b5-dcac-4912-abba-998c235473d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933795-c190-465c-a3b7-51cc7cf382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55a7b5-dcac-4912-abba-998c235473d7"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4F94AE-7EAA-4B3E-80E8-C3906D438B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933795-c190-465c-a3b7-51cc7cf3821b"/>
    <ds:schemaRef ds:uri="b555a7b5-dcac-4912-abba-998c23547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A312BF-30C7-4A73-8A2E-7A5202EC795D}">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b555a7b5-dcac-4912-abba-998c235473d7"/>
    <ds:schemaRef ds:uri="dd933795-c190-465c-a3b7-51cc7cf3821b"/>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D12F310-317A-4430-863F-F2DA48BCB3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gabarit-presentation-2019-4x3</Template>
  <TotalTime>8995</TotalTime>
  <Words>1585</Words>
  <Application>Microsoft Office PowerPoint</Application>
  <PresentationFormat>Affichage à l'écran (4:3)</PresentationFormat>
  <Paragraphs>183</Paragraphs>
  <Slides>28</Slides>
  <Notes>15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28</vt:i4>
      </vt:variant>
    </vt:vector>
  </HeadingPairs>
  <TitlesOfParts>
    <vt:vector size="32" baseType="lpstr">
      <vt:lpstr>Arial</vt:lpstr>
      <vt:lpstr>Calibri</vt:lpstr>
      <vt:lpstr>Gotham Narrow Book</vt:lpstr>
      <vt:lpstr>Thème Office</vt:lpstr>
      <vt:lpstr>Techniques de base pour trouver des Ressources éducatives libres (REL)</vt:lpstr>
      <vt:lpstr>Plan de la séance</vt:lpstr>
      <vt:lpstr>Présentation PowerPoint</vt:lpstr>
      <vt:lpstr>Les ressources éducatives libres sont…</vt:lpstr>
      <vt:lpstr>Les licences Creatives Commons</vt:lpstr>
      <vt:lpstr>Types de documents pouvant être une REL</vt:lpstr>
      <vt:lpstr>Libre de droit (royalty free)</vt:lpstr>
      <vt:lpstr>Libre accès</vt:lpstr>
      <vt:lpstr>Présentation PowerPoint</vt:lpstr>
      <vt:lpstr>Plan d’une bonne recherche</vt:lpstr>
      <vt:lpstr>1. Quels sont mes besoins?</vt:lpstr>
      <vt:lpstr>En contexte de création de REL…</vt:lpstr>
      <vt:lpstr>2. Choisir les bons outils VS besoins</vt:lpstr>
      <vt:lpstr>2. Choisir les bons outils - Astuce</vt:lpstr>
      <vt:lpstr>3. Effectuer vos recherches… quelques conseils</vt:lpstr>
      <vt:lpstr>Comment repérer la licence d’une REL</vt:lpstr>
      <vt:lpstr>4. Sélectionner, évaluer, gérer les REL trouvées</vt:lpstr>
      <vt:lpstr>Utilisation d’une REL – comment la citer?</vt:lpstr>
      <vt:lpstr>Adaptation, modification – Comment citer?</vt:lpstr>
      <vt:lpstr>Présentation PowerPoint</vt:lpstr>
      <vt:lpstr>Cas 1 –Textbook en mathématiques</vt:lpstr>
      <vt:lpstr>Présentation PowerPoint</vt:lpstr>
      <vt:lpstr>Cas 2 – Matériel de cours (présentation, exercices, etc.) en psychologie</vt:lpstr>
      <vt:lpstr>Présentation PowerPoint</vt:lpstr>
      <vt:lpstr>Cas 3 – Matériel d’évaluation en biologie</vt:lpstr>
      <vt:lpstr>Présentation PowerPoint</vt:lpstr>
      <vt:lpstr>À retenir!</vt:lpstr>
      <vt:lpstr>Présentation PowerPoint</vt:lpstr>
    </vt:vector>
  </TitlesOfParts>
  <Company>Université de Montréal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Bourque Marilou</dc:creator>
  <cp:lastModifiedBy>Bourque Marilou</cp:lastModifiedBy>
  <cp:revision>83</cp:revision>
  <dcterms:created xsi:type="dcterms:W3CDTF">2020-10-05T14:15:17Z</dcterms:created>
  <dcterms:modified xsi:type="dcterms:W3CDTF">2020-11-19T20:44:34Z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0x0101005CE0C4CD0AB43B40B067E9DCD7AF9914</vt:lpwstr>
  </property>
  <property fmtid="{D5CDD505-2E9C-101B-9397-08002B2CF9AE}" pid="3" name="TaxKeyword">
    <vt:lpwstr/>
  </property>
  <property fmtid="{D5CDD505-2E9C-101B-9397-08002B2CF9AE}" pid="4" name="TaxCatchAll">
    <vt:lpwstr/>
  </property>
  <property fmtid="{D5CDD505-2E9C-101B-9397-08002B2CF9AE}" pid="5" name="TaxKeywordTaxHTField">
    <vt:lpwstr/>
  </property>
</Properties>
</file>